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 id="2147483901" r:id="rId5"/>
    <p:sldMasterId id="2147483932" r:id="rId6"/>
    <p:sldMasterId id="2147483975" r:id="rId7"/>
    <p:sldMasterId id="2147484004" r:id="rId8"/>
  </p:sldMasterIdLst>
  <p:notesMasterIdLst>
    <p:notesMasterId r:id="rId39"/>
  </p:notesMasterIdLst>
  <p:handoutMasterIdLst>
    <p:handoutMasterId r:id="rId40"/>
  </p:handoutMasterIdLst>
  <p:sldIdLst>
    <p:sldId id="2147469206" r:id="rId9"/>
    <p:sldId id="2076138354" r:id="rId10"/>
    <p:sldId id="2076138467" r:id="rId11"/>
    <p:sldId id="2076138353" r:id="rId12"/>
    <p:sldId id="2076138466" r:id="rId13"/>
    <p:sldId id="2147469153" r:id="rId14"/>
    <p:sldId id="2020" r:id="rId15"/>
    <p:sldId id="2147469187" r:id="rId16"/>
    <p:sldId id="2147469178" r:id="rId17"/>
    <p:sldId id="2076138440" r:id="rId18"/>
    <p:sldId id="2076138476" r:id="rId19"/>
    <p:sldId id="299" r:id="rId20"/>
    <p:sldId id="2076138460" r:id="rId21"/>
    <p:sldId id="2147469198" r:id="rId22"/>
    <p:sldId id="2147469205" r:id="rId23"/>
    <p:sldId id="2076138435" r:id="rId24"/>
    <p:sldId id="2147469200" r:id="rId25"/>
    <p:sldId id="2076138630" r:id="rId26"/>
    <p:sldId id="2147469194" r:id="rId27"/>
    <p:sldId id="2147469201" r:id="rId28"/>
    <p:sldId id="2076138454" r:id="rId29"/>
    <p:sldId id="2147469202" r:id="rId30"/>
    <p:sldId id="2147469203" r:id="rId31"/>
    <p:sldId id="2076138461" r:id="rId32"/>
    <p:sldId id="2147469204" r:id="rId33"/>
    <p:sldId id="2076138400" r:id="rId34"/>
    <p:sldId id="2147469193" r:id="rId35"/>
    <p:sldId id="364" r:id="rId36"/>
    <p:sldId id="2076138156" r:id="rId37"/>
    <p:sldId id="2076138388" r:id="rId38"/>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3" userDrawn="1">
          <p15:clr>
            <a:srgbClr val="A4A3A4"/>
          </p15:clr>
        </p15:guide>
        <p15:guide id="2" orient="horz" pos="594" userDrawn="1">
          <p15:clr>
            <a:srgbClr val="A4A3A4"/>
          </p15:clr>
        </p15:guide>
        <p15:guide id="3" orient="horz" pos="824" userDrawn="1">
          <p15:clr>
            <a:srgbClr val="A4A3A4"/>
          </p15:clr>
        </p15:guide>
        <p15:guide id="4" orient="horz" pos="981" userDrawn="1">
          <p15:clr>
            <a:srgbClr val="A4A3A4"/>
          </p15:clr>
        </p15:guide>
        <p15:guide id="5" pos="6608" userDrawn="1">
          <p15:clr>
            <a:srgbClr val="A4A3A4"/>
          </p15:clr>
        </p15:guide>
        <p15:guide id="6" pos="1072"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17A108-16CE-4012-80AD-2F6756A5A232}" name="Ann-Charlotte Laurell" initials="AL" userId="S::ann-charlotte.laurell@suntarbetsliv.se::a6f14482-ff7e-4b3c-8eeb-55fcd5b35263" providerId="AD"/>
  <p188:author id="{4B03C11E-4D09-BD67-DABB-56583502A015}" name="Helena Engelke" initials="HE" userId="S::helena.engelke@suntarbetsliv.se::86283cb0-2ee5-4096-9c17-abfa18ef4125" providerId="AD"/>
  <p188:author id="{C383083D-0971-1F25-D2B1-A1CB520A1B45}" name="Lena Ringqvist" initials="LR" userId="S::lena.ringqvist@suntarbetsliv.se::18a06784-9c61-4f0f-9d7b-73f186180cd5" providerId="AD"/>
  <p188:author id="{F0429854-D417-FAE8-68F2-F770FC95EF1D}" name="Victoria Magnusson" initials="VM" userId="S::victoria.magnusson@suntarbetsliv.se::610391a5-d809-4f51-8f77-92190b1d504b" providerId="AD"/>
  <p188:author id="{25869E55-18A4-F99A-B9BA-5FD3DA6BD2E7}" name="Lena Lindkvist" initials="LL" userId="S::lena.lindkvist@suntarbetsliv.se::18a06784-9c61-4f0f-9d7b-73f186180cd5" providerId="AD"/>
  <p188:author id="{9E1CAC70-1C61-5746-4B97-72B389F3BF83}" name="Petra Bollvik" initials="PB" userId="S::petra.bollvik@suntarbetsliv.se::c6c41e18-12cf-450d-b531-61903eaada4f" providerId="AD"/>
  <p188:author id="{A1323DEA-23F4-0AB4-B75C-A4668990564F}" name="Charlotte Wiberg Wikholm" initials="CWW" userId="S::charlotte.wikholm@suntarbetsliv.se::dad690bd-393e-454f-b6d9-49ce99d971ea" providerId="AD"/>
  <p188:author id="{9E6776F2-CC95-EA71-2F25-00D383EADDF0}" name="Helena Engelke" initials="HE" userId="Helena Engelk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BECF0"/>
    <a:srgbClr val="FDEDE5"/>
    <a:srgbClr val="FFFFFF"/>
    <a:srgbClr val="F7BA99"/>
    <a:srgbClr val="FEF6F2"/>
    <a:srgbClr val="FCE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2601CF-F5D2-48BA-84B9-DF6D68D7B728}" v="2" dt="2025-02-19T08:41:54.386"/>
    <p1510:client id="{8C850752-2F67-47B5-B0CB-CB2A0A14047E}" v="167" dt="2025-02-19T08:56:43.553"/>
    <p1510:client id="{A5769B3C-332F-4960-BB0E-82D545B5A316}" v="2" dt="2025-02-19T14:23:33.47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81" autoAdjust="0"/>
  </p:normalViewPr>
  <p:slideViewPr>
    <p:cSldViewPr snapToGrid="0">
      <p:cViewPr varScale="1">
        <p:scale>
          <a:sx n="52" d="100"/>
          <a:sy n="52" d="100"/>
        </p:scale>
        <p:origin x="1204" y="52"/>
      </p:cViewPr>
      <p:guideLst>
        <p:guide orient="horz" pos="3203"/>
        <p:guide orient="horz" pos="594"/>
        <p:guide orient="horz" pos="824"/>
        <p:guide orient="horz" pos="981"/>
        <p:guide pos="6608"/>
        <p:guide pos="1072"/>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in Berggren" userId="6ee2a1a2-ec23-4d39-876e-43d9e7d0ad48" providerId="ADAL" clId="{A5769B3C-332F-4960-BB0E-82D545B5A316}"/>
    <pc:docChg chg="undo custSel addSld delSld modSld">
      <pc:chgData name="Malin Berggren" userId="6ee2a1a2-ec23-4d39-876e-43d9e7d0ad48" providerId="ADAL" clId="{A5769B3C-332F-4960-BB0E-82D545B5A316}" dt="2025-02-19T14:26:01.050" v="51" actId="47"/>
      <pc:docMkLst>
        <pc:docMk/>
      </pc:docMkLst>
      <pc:sldChg chg="addSp delSp modSp mod">
        <pc:chgData name="Malin Berggren" userId="6ee2a1a2-ec23-4d39-876e-43d9e7d0ad48" providerId="ADAL" clId="{A5769B3C-332F-4960-BB0E-82D545B5A316}" dt="2025-02-19T14:22:38.706" v="11" actId="1076"/>
        <pc:sldMkLst>
          <pc:docMk/>
          <pc:sldMk cId="3938465766" sldId="299"/>
        </pc:sldMkLst>
        <pc:spChg chg="add mod">
          <ac:chgData name="Malin Berggren" userId="6ee2a1a2-ec23-4d39-876e-43d9e7d0ad48" providerId="ADAL" clId="{A5769B3C-332F-4960-BB0E-82D545B5A316}" dt="2025-02-19T14:22:31.419" v="9" actId="478"/>
          <ac:spMkLst>
            <pc:docMk/>
            <pc:sldMk cId="3938465766" sldId="299"/>
            <ac:spMk id="3" creationId="{6D2BA3F5-EBFE-E437-5DC6-A56154EB2135}"/>
          </ac:spMkLst>
        </pc:spChg>
        <pc:picChg chg="add mod">
          <ac:chgData name="Malin Berggren" userId="6ee2a1a2-ec23-4d39-876e-43d9e7d0ad48" providerId="ADAL" clId="{A5769B3C-332F-4960-BB0E-82D545B5A316}" dt="2025-02-19T14:22:38.706" v="11" actId="1076"/>
          <ac:picMkLst>
            <pc:docMk/>
            <pc:sldMk cId="3938465766" sldId="299"/>
            <ac:picMk id="4" creationId="{BE0E6C27-F1DF-4BD8-502B-03B5B13926D1}"/>
          </ac:picMkLst>
        </pc:picChg>
        <pc:picChg chg="del">
          <ac:chgData name="Malin Berggren" userId="6ee2a1a2-ec23-4d39-876e-43d9e7d0ad48" providerId="ADAL" clId="{A5769B3C-332F-4960-BB0E-82D545B5A316}" dt="2025-02-19T14:22:31.419" v="9" actId="478"/>
          <ac:picMkLst>
            <pc:docMk/>
            <pc:sldMk cId="3938465766" sldId="299"/>
            <ac:picMk id="10" creationId="{6112F48E-4650-83BC-9A6B-D7CA305E8BB9}"/>
          </ac:picMkLst>
        </pc:picChg>
      </pc:sldChg>
      <pc:sldChg chg="delSp mod">
        <pc:chgData name="Malin Berggren" userId="6ee2a1a2-ec23-4d39-876e-43d9e7d0ad48" providerId="ADAL" clId="{A5769B3C-332F-4960-BB0E-82D545B5A316}" dt="2025-02-19T14:21:59.684" v="6" actId="478"/>
        <pc:sldMkLst>
          <pc:docMk/>
          <pc:sldMk cId="344515747" sldId="2020"/>
        </pc:sldMkLst>
        <pc:spChg chg="del">
          <ac:chgData name="Malin Berggren" userId="6ee2a1a2-ec23-4d39-876e-43d9e7d0ad48" providerId="ADAL" clId="{A5769B3C-332F-4960-BB0E-82D545B5A316}" dt="2025-02-19T14:21:59.684" v="6" actId="478"/>
          <ac:spMkLst>
            <pc:docMk/>
            <pc:sldMk cId="344515747" sldId="2020"/>
            <ac:spMk id="2" creationId="{25A3B7CC-25A8-66CB-9AC9-A278A832CC0E}"/>
          </ac:spMkLst>
        </pc:spChg>
      </pc:sldChg>
      <pc:sldChg chg="modSp mod">
        <pc:chgData name="Malin Berggren" userId="6ee2a1a2-ec23-4d39-876e-43d9e7d0ad48" providerId="ADAL" clId="{A5769B3C-332F-4960-BB0E-82D545B5A316}" dt="2025-02-19T14:21:31.592" v="2" actId="255"/>
        <pc:sldMkLst>
          <pc:docMk/>
          <pc:sldMk cId="525232730" sldId="2076138354"/>
        </pc:sldMkLst>
        <pc:spChg chg="mod">
          <ac:chgData name="Malin Berggren" userId="6ee2a1a2-ec23-4d39-876e-43d9e7d0ad48" providerId="ADAL" clId="{A5769B3C-332F-4960-BB0E-82D545B5A316}" dt="2025-02-19T14:21:31.592" v="2" actId="255"/>
          <ac:spMkLst>
            <pc:docMk/>
            <pc:sldMk cId="525232730" sldId="2076138354"/>
            <ac:spMk id="4" creationId="{F1621E00-746E-5EA3-0A8C-56C57CA34626}"/>
          </ac:spMkLst>
        </pc:spChg>
      </pc:sldChg>
      <pc:sldChg chg="del">
        <pc:chgData name="Malin Berggren" userId="6ee2a1a2-ec23-4d39-876e-43d9e7d0ad48" providerId="ADAL" clId="{A5769B3C-332F-4960-BB0E-82D545B5A316}" dt="2025-02-19T14:26:01.050" v="51" actId="47"/>
        <pc:sldMkLst>
          <pc:docMk/>
          <pc:sldMk cId="3949734905" sldId="2076138362"/>
        </pc:sldMkLst>
      </pc:sldChg>
      <pc:sldChg chg="delSp mod">
        <pc:chgData name="Malin Berggren" userId="6ee2a1a2-ec23-4d39-876e-43d9e7d0ad48" providerId="ADAL" clId="{A5769B3C-332F-4960-BB0E-82D545B5A316}" dt="2025-02-19T14:22:24.101" v="8" actId="478"/>
        <pc:sldMkLst>
          <pc:docMk/>
          <pc:sldMk cId="3241858490" sldId="2076138440"/>
        </pc:sldMkLst>
        <pc:spChg chg="del">
          <ac:chgData name="Malin Berggren" userId="6ee2a1a2-ec23-4d39-876e-43d9e7d0ad48" providerId="ADAL" clId="{A5769B3C-332F-4960-BB0E-82D545B5A316}" dt="2025-02-19T14:22:24.101" v="8" actId="478"/>
          <ac:spMkLst>
            <pc:docMk/>
            <pc:sldMk cId="3241858490" sldId="2076138440"/>
            <ac:spMk id="20" creationId="{69256D37-6B63-73D8-E818-8C7F04A60F3E}"/>
          </ac:spMkLst>
        </pc:spChg>
        <pc:spChg chg="del">
          <ac:chgData name="Malin Berggren" userId="6ee2a1a2-ec23-4d39-876e-43d9e7d0ad48" providerId="ADAL" clId="{A5769B3C-332F-4960-BB0E-82D545B5A316}" dt="2025-02-19T14:22:22.007" v="7" actId="478"/>
          <ac:spMkLst>
            <pc:docMk/>
            <pc:sldMk cId="3241858490" sldId="2076138440"/>
            <ac:spMk id="21" creationId="{0D18CFCE-6AA2-C319-D7A0-6646F7000D78}"/>
          </ac:spMkLst>
        </pc:spChg>
      </pc:sldChg>
      <pc:sldChg chg="delSp mod">
        <pc:chgData name="Malin Berggren" userId="6ee2a1a2-ec23-4d39-876e-43d9e7d0ad48" providerId="ADAL" clId="{A5769B3C-332F-4960-BB0E-82D545B5A316}" dt="2025-02-19T14:23:53.272" v="16" actId="478"/>
        <pc:sldMkLst>
          <pc:docMk/>
          <pc:sldMk cId="2992359383" sldId="2076138454"/>
        </pc:sldMkLst>
        <pc:spChg chg="del">
          <ac:chgData name="Malin Berggren" userId="6ee2a1a2-ec23-4d39-876e-43d9e7d0ad48" providerId="ADAL" clId="{A5769B3C-332F-4960-BB0E-82D545B5A316}" dt="2025-02-19T14:23:53.272" v="16" actId="478"/>
          <ac:spMkLst>
            <pc:docMk/>
            <pc:sldMk cId="2992359383" sldId="2076138454"/>
            <ac:spMk id="5" creationId="{196D3648-E593-EE59-6822-54A86B600795}"/>
          </ac:spMkLst>
        </pc:spChg>
      </pc:sldChg>
      <pc:sldChg chg="delSp mod">
        <pc:chgData name="Malin Berggren" userId="6ee2a1a2-ec23-4d39-876e-43d9e7d0ad48" providerId="ADAL" clId="{A5769B3C-332F-4960-BB0E-82D545B5A316}" dt="2025-02-19T14:22:59.900" v="12" actId="478"/>
        <pc:sldMkLst>
          <pc:docMk/>
          <pc:sldMk cId="643178099" sldId="2076138630"/>
        </pc:sldMkLst>
        <pc:spChg chg="del">
          <ac:chgData name="Malin Berggren" userId="6ee2a1a2-ec23-4d39-876e-43d9e7d0ad48" providerId="ADAL" clId="{A5769B3C-332F-4960-BB0E-82D545B5A316}" dt="2025-02-19T14:22:59.900" v="12" actId="478"/>
          <ac:spMkLst>
            <pc:docMk/>
            <pc:sldMk cId="643178099" sldId="2076138630"/>
            <ac:spMk id="3" creationId="{9D1E3015-0BDC-3A6C-9E28-7FCA3A1B377E}"/>
          </ac:spMkLst>
        </pc:spChg>
      </pc:sldChg>
      <pc:sldChg chg="delSp modSp mod">
        <pc:chgData name="Malin Berggren" userId="6ee2a1a2-ec23-4d39-876e-43d9e7d0ad48" providerId="ADAL" clId="{A5769B3C-332F-4960-BB0E-82D545B5A316}" dt="2025-02-19T14:21:51.493" v="5" actId="14100"/>
        <pc:sldMkLst>
          <pc:docMk/>
          <pc:sldMk cId="1461381722" sldId="2147469153"/>
        </pc:sldMkLst>
        <pc:spChg chg="del">
          <ac:chgData name="Malin Berggren" userId="6ee2a1a2-ec23-4d39-876e-43d9e7d0ad48" providerId="ADAL" clId="{A5769B3C-332F-4960-BB0E-82D545B5A316}" dt="2025-02-19T14:21:43.414" v="3" actId="478"/>
          <ac:spMkLst>
            <pc:docMk/>
            <pc:sldMk cId="1461381722" sldId="2147469153"/>
            <ac:spMk id="2" creationId="{D5F6A389-2069-CAF1-6012-34C0689EEE2E}"/>
          </ac:spMkLst>
        </pc:spChg>
        <pc:picChg chg="mod">
          <ac:chgData name="Malin Berggren" userId="6ee2a1a2-ec23-4d39-876e-43d9e7d0ad48" providerId="ADAL" clId="{A5769B3C-332F-4960-BB0E-82D545B5A316}" dt="2025-02-19T14:21:51.493" v="5" actId="14100"/>
          <ac:picMkLst>
            <pc:docMk/>
            <pc:sldMk cId="1461381722" sldId="2147469153"/>
            <ac:picMk id="6" creationId="{AF343B8B-8A31-5F56-1785-2CDD43FE58BB}"/>
          </ac:picMkLst>
        </pc:picChg>
      </pc:sldChg>
      <pc:sldChg chg="addSp delSp modSp mod">
        <pc:chgData name="Malin Berggren" userId="6ee2a1a2-ec23-4d39-876e-43d9e7d0ad48" providerId="ADAL" clId="{A5769B3C-332F-4960-BB0E-82D545B5A316}" dt="2025-02-19T14:23:41.061" v="15" actId="478"/>
        <pc:sldMkLst>
          <pc:docMk/>
          <pc:sldMk cId="1861440667" sldId="2147469194"/>
        </pc:sldMkLst>
        <pc:spChg chg="add del mod">
          <ac:chgData name="Malin Berggren" userId="6ee2a1a2-ec23-4d39-876e-43d9e7d0ad48" providerId="ADAL" clId="{A5769B3C-332F-4960-BB0E-82D545B5A316}" dt="2025-02-19T14:23:33.473" v="14"/>
          <ac:spMkLst>
            <pc:docMk/>
            <pc:sldMk cId="1861440667" sldId="2147469194"/>
            <ac:spMk id="3" creationId="{5C0345B7-228B-533D-2697-7D4555727986}"/>
          </ac:spMkLst>
        </pc:spChg>
        <pc:spChg chg="del">
          <ac:chgData name="Malin Berggren" userId="6ee2a1a2-ec23-4d39-876e-43d9e7d0ad48" providerId="ADAL" clId="{A5769B3C-332F-4960-BB0E-82D545B5A316}" dt="2025-02-19T14:23:41.061" v="15" actId="478"/>
          <ac:spMkLst>
            <pc:docMk/>
            <pc:sldMk cId="1861440667" sldId="2147469194"/>
            <ac:spMk id="6" creationId="{DA5538C8-CC30-02D0-2CE4-612B2436CDE0}"/>
          </ac:spMkLst>
        </pc:spChg>
        <pc:picChg chg="add mod">
          <ac:chgData name="Malin Berggren" userId="6ee2a1a2-ec23-4d39-876e-43d9e7d0ad48" providerId="ADAL" clId="{A5769B3C-332F-4960-BB0E-82D545B5A316}" dt="2025-02-19T14:23:33.473" v="14"/>
          <ac:picMkLst>
            <pc:docMk/>
            <pc:sldMk cId="1861440667" sldId="2147469194"/>
            <ac:picMk id="8" creationId="{C62CB24B-1981-2118-68DF-C2C9559E8571}"/>
          </ac:picMkLst>
        </pc:picChg>
        <pc:picChg chg="del">
          <ac:chgData name="Malin Berggren" userId="6ee2a1a2-ec23-4d39-876e-43d9e7d0ad48" providerId="ADAL" clId="{A5769B3C-332F-4960-BB0E-82D545B5A316}" dt="2025-02-19T14:23:04.500" v="13" actId="478"/>
          <ac:picMkLst>
            <pc:docMk/>
            <pc:sldMk cId="1861440667" sldId="2147469194"/>
            <ac:picMk id="10" creationId="{6112F48E-4650-83BC-9A6B-D7CA305E8BB9}"/>
          </ac:picMkLst>
        </pc:picChg>
      </pc:sldChg>
      <pc:sldChg chg="delSp modSp mod">
        <pc:chgData name="Malin Berggren" userId="6ee2a1a2-ec23-4d39-876e-43d9e7d0ad48" providerId="ADAL" clId="{A5769B3C-332F-4960-BB0E-82D545B5A316}" dt="2025-02-19T14:24:54.295" v="48"/>
        <pc:sldMkLst>
          <pc:docMk/>
          <pc:sldMk cId="243589773" sldId="2147469202"/>
        </pc:sldMkLst>
        <pc:spChg chg="mod">
          <ac:chgData name="Malin Berggren" userId="6ee2a1a2-ec23-4d39-876e-43d9e7d0ad48" providerId="ADAL" clId="{A5769B3C-332F-4960-BB0E-82D545B5A316}" dt="2025-02-19T14:24:54.295" v="48"/>
          <ac:spMkLst>
            <pc:docMk/>
            <pc:sldMk cId="243589773" sldId="2147469202"/>
            <ac:spMk id="2" creationId="{E172EEA7-4470-B239-1603-B47D43828A56}"/>
          </ac:spMkLst>
        </pc:spChg>
        <pc:spChg chg="del">
          <ac:chgData name="Malin Berggren" userId="6ee2a1a2-ec23-4d39-876e-43d9e7d0ad48" providerId="ADAL" clId="{A5769B3C-332F-4960-BB0E-82D545B5A316}" dt="2025-02-19T14:24:02.605" v="17" actId="478"/>
          <ac:spMkLst>
            <pc:docMk/>
            <pc:sldMk cId="243589773" sldId="2147469202"/>
            <ac:spMk id="3" creationId="{28C911EA-2037-B2E5-E585-8097572ABE2D}"/>
          </ac:spMkLst>
        </pc:spChg>
      </pc:sldChg>
      <pc:sldChg chg="delSp modSp mod">
        <pc:chgData name="Malin Berggren" userId="6ee2a1a2-ec23-4d39-876e-43d9e7d0ad48" providerId="ADAL" clId="{A5769B3C-332F-4960-BB0E-82D545B5A316}" dt="2025-02-19T14:25:06.665" v="50" actId="20577"/>
        <pc:sldMkLst>
          <pc:docMk/>
          <pc:sldMk cId="4234683713" sldId="2147469203"/>
        </pc:sldMkLst>
        <pc:spChg chg="mod">
          <ac:chgData name="Malin Berggren" userId="6ee2a1a2-ec23-4d39-876e-43d9e7d0ad48" providerId="ADAL" clId="{A5769B3C-332F-4960-BB0E-82D545B5A316}" dt="2025-02-19T14:25:06.665" v="50" actId="20577"/>
          <ac:spMkLst>
            <pc:docMk/>
            <pc:sldMk cId="4234683713" sldId="2147469203"/>
            <ac:spMk id="2" creationId="{D9F66F70-9C10-D07D-73BC-E9E855916A61}"/>
          </ac:spMkLst>
        </pc:spChg>
        <pc:spChg chg="del">
          <ac:chgData name="Malin Berggren" userId="6ee2a1a2-ec23-4d39-876e-43d9e7d0ad48" providerId="ADAL" clId="{A5769B3C-332F-4960-BB0E-82D545B5A316}" dt="2025-02-19T14:24:26.540" v="27" actId="478"/>
          <ac:spMkLst>
            <pc:docMk/>
            <pc:sldMk cId="4234683713" sldId="2147469203"/>
            <ac:spMk id="3" creationId="{CAE31EB9-1889-120B-368D-A12127AEEACC}"/>
          </ac:spMkLst>
        </pc:spChg>
      </pc:sldChg>
      <pc:sldChg chg="new">
        <pc:chgData name="Malin Berggren" userId="6ee2a1a2-ec23-4d39-876e-43d9e7d0ad48" providerId="ADAL" clId="{A5769B3C-332F-4960-BB0E-82D545B5A316}" dt="2025-02-19T14:21:16.783" v="0" actId="680"/>
        <pc:sldMkLst>
          <pc:docMk/>
          <pc:sldMk cId="3084662861" sldId="2147469206"/>
        </pc:sldMkLst>
      </pc:sldChg>
      <pc:sldMasterChg chg="delSldLayout">
        <pc:chgData name="Malin Berggren" userId="6ee2a1a2-ec23-4d39-876e-43d9e7d0ad48" providerId="ADAL" clId="{A5769B3C-332F-4960-BB0E-82D545B5A316}" dt="2025-02-19T14:26:01.050" v="51" actId="47"/>
        <pc:sldMasterMkLst>
          <pc:docMk/>
          <pc:sldMasterMk cId="2922989867" sldId="2147483712"/>
        </pc:sldMasterMkLst>
        <pc:sldLayoutChg chg="del">
          <pc:chgData name="Malin Berggren" userId="6ee2a1a2-ec23-4d39-876e-43d9e7d0ad48" providerId="ADAL" clId="{A5769B3C-332F-4960-BB0E-82D545B5A316}" dt="2025-02-19T14:26:01.050" v="51" actId="47"/>
          <pc:sldLayoutMkLst>
            <pc:docMk/>
            <pc:sldMasterMk cId="2922989867" sldId="2147483712"/>
            <pc:sldLayoutMk cId="3965798836" sldId="2147484016"/>
          </pc:sldLayoutMkLst>
        </pc:sldLayoutChg>
      </pc:sldMasterChg>
    </pc:docChg>
  </pc:docChgLst>
  <pc:docChgLst>
    <pc:chgData name="Charlotte Jonzon" userId="dc0ee738-3b27-42f3-b8aa-abfb7ef66243" providerId="ADAL" clId="{77582EB5-B34D-4F1A-A95B-559498DEAB5C}"/>
    <pc:docChg chg="delSld modSld">
      <pc:chgData name="Charlotte Jonzon" userId="dc0ee738-3b27-42f3-b8aa-abfb7ef66243" providerId="ADAL" clId="{77582EB5-B34D-4F1A-A95B-559498DEAB5C}" dt="2025-02-11T13:16:13.940" v="26" actId="403"/>
      <pc:docMkLst>
        <pc:docMk/>
      </pc:docMkLst>
      <pc:sldChg chg="modSp mod">
        <pc:chgData name="Charlotte Jonzon" userId="dc0ee738-3b27-42f3-b8aa-abfb7ef66243" providerId="ADAL" clId="{77582EB5-B34D-4F1A-A95B-559498DEAB5C}" dt="2025-02-11T13:16:13.940" v="26" actId="403"/>
        <pc:sldMkLst>
          <pc:docMk/>
          <pc:sldMk cId="3938465766" sldId="299"/>
        </pc:sldMkLst>
        <pc:spChg chg="mod">
          <ac:chgData name="Charlotte Jonzon" userId="dc0ee738-3b27-42f3-b8aa-abfb7ef66243" providerId="ADAL" clId="{77582EB5-B34D-4F1A-A95B-559498DEAB5C}" dt="2025-02-11T13:16:13.940" v="26" actId="403"/>
          <ac:spMkLst>
            <pc:docMk/>
            <pc:sldMk cId="3938465766" sldId="299"/>
            <ac:spMk id="7" creationId="{D8D563DE-F4B0-9EE4-A342-151BD2EB8148}"/>
          </ac:spMkLst>
        </pc:spChg>
      </pc:sldChg>
      <pc:sldChg chg="modSp mod">
        <pc:chgData name="Charlotte Jonzon" userId="dc0ee738-3b27-42f3-b8aa-abfb7ef66243" providerId="ADAL" clId="{77582EB5-B34D-4F1A-A95B-559498DEAB5C}" dt="2025-02-11T13:15:20.699" v="17" actId="20577"/>
        <pc:sldMkLst>
          <pc:docMk/>
          <pc:sldMk cId="525232730" sldId="2076138354"/>
        </pc:sldMkLst>
        <pc:spChg chg="mod">
          <ac:chgData name="Charlotte Jonzon" userId="dc0ee738-3b27-42f3-b8aa-abfb7ef66243" providerId="ADAL" clId="{77582EB5-B34D-4F1A-A95B-559498DEAB5C}" dt="2025-02-11T13:15:20.699" v="17" actId="20577"/>
          <ac:spMkLst>
            <pc:docMk/>
            <pc:sldMk cId="525232730" sldId="2076138354"/>
            <ac:spMk id="4" creationId="{F1621E00-746E-5EA3-0A8C-56C57CA34626}"/>
          </ac:spMkLst>
        </pc:spChg>
      </pc:sldChg>
      <pc:sldChg chg="del">
        <pc:chgData name="Charlotte Jonzon" userId="dc0ee738-3b27-42f3-b8aa-abfb7ef66243" providerId="ADAL" clId="{77582EB5-B34D-4F1A-A95B-559498DEAB5C}" dt="2025-02-11T13:15:26.883" v="18" actId="47"/>
        <pc:sldMkLst>
          <pc:docMk/>
          <pc:sldMk cId="3382046603" sldId="2076138355"/>
        </pc:sldMkLst>
      </pc:sldChg>
    </pc:docChg>
  </pc:docChgLst>
  <pc:docChgLst>
    <pc:chgData name="Petra Bollvik" userId="c6c41e18-12cf-450d-b531-61903eaada4f" providerId="ADAL" clId="{8C850752-2F67-47B5-B0CB-CB2A0A14047E}"/>
    <pc:docChg chg="undo custSel addSld delSld modSld sldOrd">
      <pc:chgData name="Petra Bollvik" userId="c6c41e18-12cf-450d-b531-61903eaada4f" providerId="ADAL" clId="{8C850752-2F67-47B5-B0CB-CB2A0A14047E}" dt="2025-02-19T08:56:43.553" v="624" actId="20577"/>
      <pc:docMkLst>
        <pc:docMk/>
      </pc:docMkLst>
      <pc:sldChg chg="del">
        <pc:chgData name="Petra Bollvik" userId="c6c41e18-12cf-450d-b531-61903eaada4f" providerId="ADAL" clId="{8C850752-2F67-47B5-B0CB-CB2A0A14047E}" dt="2025-02-19T08:55:11.679" v="511" actId="47"/>
        <pc:sldMkLst>
          <pc:docMk/>
          <pc:sldMk cId="3236630433" sldId="283"/>
        </pc:sldMkLst>
      </pc:sldChg>
      <pc:sldChg chg="modSp mod">
        <pc:chgData name="Petra Bollvik" userId="c6c41e18-12cf-450d-b531-61903eaada4f" providerId="ADAL" clId="{8C850752-2F67-47B5-B0CB-CB2A0A14047E}" dt="2025-01-29T07:14:50.294" v="316" actId="20577"/>
        <pc:sldMkLst>
          <pc:docMk/>
          <pc:sldMk cId="3938465766" sldId="299"/>
        </pc:sldMkLst>
        <pc:spChg chg="mod">
          <ac:chgData name="Petra Bollvik" userId="c6c41e18-12cf-450d-b531-61903eaada4f" providerId="ADAL" clId="{8C850752-2F67-47B5-B0CB-CB2A0A14047E}" dt="2025-01-29T07:14:50.294" v="316" actId="20577"/>
          <ac:spMkLst>
            <pc:docMk/>
            <pc:sldMk cId="3938465766" sldId="299"/>
            <ac:spMk id="5" creationId="{CE4C723B-50C3-8922-C561-C9AC5899A0F7}"/>
          </ac:spMkLst>
        </pc:spChg>
        <pc:spChg chg="mod">
          <ac:chgData name="Petra Bollvik" userId="c6c41e18-12cf-450d-b531-61903eaada4f" providerId="ADAL" clId="{8C850752-2F67-47B5-B0CB-CB2A0A14047E}" dt="2025-01-28T19:53:40.762" v="126" actId="1076"/>
          <ac:spMkLst>
            <pc:docMk/>
            <pc:sldMk cId="3938465766" sldId="299"/>
            <ac:spMk id="7" creationId="{D8D563DE-F4B0-9EE4-A342-151BD2EB8148}"/>
          </ac:spMkLst>
        </pc:spChg>
      </pc:sldChg>
      <pc:sldChg chg="ord modNotesTx">
        <pc:chgData name="Petra Bollvik" userId="c6c41e18-12cf-450d-b531-61903eaada4f" providerId="ADAL" clId="{8C850752-2F67-47B5-B0CB-CB2A0A14047E}" dt="2025-02-17T15:00:00.586" v="436"/>
        <pc:sldMkLst>
          <pc:docMk/>
          <pc:sldMk cId="856934576" sldId="364"/>
        </pc:sldMkLst>
      </pc:sldChg>
      <pc:sldChg chg="del">
        <pc:chgData name="Petra Bollvik" userId="c6c41e18-12cf-450d-b531-61903eaada4f" providerId="ADAL" clId="{8C850752-2F67-47B5-B0CB-CB2A0A14047E}" dt="2025-02-17T14:01:28.481" v="421" actId="47"/>
        <pc:sldMkLst>
          <pc:docMk/>
          <pc:sldMk cId="3988321504" sldId="1868"/>
        </pc:sldMkLst>
      </pc:sldChg>
      <pc:sldChg chg="modNotesTx">
        <pc:chgData name="Petra Bollvik" userId="c6c41e18-12cf-450d-b531-61903eaada4f" providerId="ADAL" clId="{8C850752-2F67-47B5-B0CB-CB2A0A14047E}" dt="2025-01-29T07:29:22.633" v="413" actId="6549"/>
        <pc:sldMkLst>
          <pc:docMk/>
          <pc:sldMk cId="993096218" sldId="2076138156"/>
        </pc:sldMkLst>
      </pc:sldChg>
      <pc:sldChg chg="addSp delSp modSp mod">
        <pc:chgData name="Petra Bollvik" userId="c6c41e18-12cf-450d-b531-61903eaada4f" providerId="ADAL" clId="{8C850752-2F67-47B5-B0CB-CB2A0A14047E}" dt="2025-01-28T19:53:58.418" v="128" actId="478"/>
        <pc:sldMkLst>
          <pc:docMk/>
          <pc:sldMk cId="4128019797" sldId="2076138353"/>
        </pc:sldMkLst>
      </pc:sldChg>
      <pc:sldChg chg="modSp mod ord modNotesTx">
        <pc:chgData name="Petra Bollvik" userId="c6c41e18-12cf-450d-b531-61903eaada4f" providerId="ADAL" clId="{8C850752-2F67-47B5-B0CB-CB2A0A14047E}" dt="2025-01-29T07:13:00.346" v="302" actId="6549"/>
        <pc:sldMkLst>
          <pc:docMk/>
          <pc:sldMk cId="3382046603" sldId="2076138355"/>
        </pc:sldMkLst>
      </pc:sldChg>
      <pc:sldChg chg="del">
        <pc:chgData name="Petra Bollvik" userId="c6c41e18-12cf-450d-b531-61903eaada4f" providerId="ADAL" clId="{8C850752-2F67-47B5-B0CB-CB2A0A14047E}" dt="2025-02-17T14:02:06.578" v="423" actId="47"/>
        <pc:sldMkLst>
          <pc:docMk/>
          <pc:sldMk cId="2132433125" sldId="2076138386"/>
        </pc:sldMkLst>
      </pc:sldChg>
      <pc:sldChg chg="modSp mod">
        <pc:chgData name="Petra Bollvik" userId="c6c41e18-12cf-450d-b531-61903eaada4f" providerId="ADAL" clId="{8C850752-2F67-47B5-B0CB-CB2A0A14047E}" dt="2025-02-17T15:00:30.687" v="468" actId="20577"/>
        <pc:sldMkLst>
          <pc:docMk/>
          <pc:sldMk cId="3325664952" sldId="2076138388"/>
        </pc:sldMkLst>
        <pc:spChg chg="mod">
          <ac:chgData name="Petra Bollvik" userId="c6c41e18-12cf-450d-b531-61903eaada4f" providerId="ADAL" clId="{8C850752-2F67-47B5-B0CB-CB2A0A14047E}" dt="2025-02-17T15:00:30.687" v="468" actId="20577"/>
          <ac:spMkLst>
            <pc:docMk/>
            <pc:sldMk cId="3325664952" sldId="2076138388"/>
            <ac:spMk id="2" creationId="{56EDC4C2-B693-D426-A275-9B0C7AEB6C64}"/>
          </ac:spMkLst>
        </pc:spChg>
      </pc:sldChg>
      <pc:sldChg chg="add del modNotesTx">
        <pc:chgData name="Petra Bollvik" userId="c6c41e18-12cf-450d-b531-61903eaada4f" providerId="ADAL" clId="{8C850752-2F67-47B5-B0CB-CB2A0A14047E}" dt="2025-01-29T07:28:44.024" v="410" actId="6549"/>
        <pc:sldMkLst>
          <pc:docMk/>
          <pc:sldMk cId="2896801116" sldId="2076138400"/>
        </pc:sldMkLst>
      </pc:sldChg>
      <pc:sldChg chg="ord modNotesTx">
        <pc:chgData name="Petra Bollvik" userId="c6c41e18-12cf-450d-b531-61903eaada4f" providerId="ADAL" clId="{8C850752-2F67-47B5-B0CB-CB2A0A14047E}" dt="2025-02-17T14:58:08.811" v="428" actId="6549"/>
        <pc:sldMkLst>
          <pc:docMk/>
          <pc:sldMk cId="2992359383" sldId="2076138454"/>
        </pc:sldMkLst>
      </pc:sldChg>
      <pc:sldChg chg="addSp delSp modSp mod modNotesTx">
        <pc:chgData name="Petra Bollvik" userId="c6c41e18-12cf-450d-b531-61903eaada4f" providerId="ADAL" clId="{8C850752-2F67-47B5-B0CB-CB2A0A14047E}" dt="2025-01-29T07:15:14.585" v="318" actId="478"/>
        <pc:sldMkLst>
          <pc:docMk/>
          <pc:sldMk cId="497340037" sldId="2076138460"/>
        </pc:sldMkLst>
      </pc:sldChg>
      <pc:sldChg chg="ord modNotesTx">
        <pc:chgData name="Petra Bollvik" userId="c6c41e18-12cf-450d-b531-61903eaada4f" providerId="ADAL" clId="{8C850752-2F67-47B5-B0CB-CB2A0A14047E}" dt="2025-02-17T14:59:09.921" v="432" actId="6549"/>
        <pc:sldMkLst>
          <pc:docMk/>
          <pc:sldMk cId="2936480454" sldId="2076138461"/>
        </pc:sldMkLst>
      </pc:sldChg>
      <pc:sldChg chg="ord">
        <pc:chgData name="Petra Bollvik" userId="c6c41e18-12cf-450d-b531-61903eaada4f" providerId="ADAL" clId="{8C850752-2F67-47B5-B0CB-CB2A0A14047E}" dt="2025-01-28T19:55:08.910" v="141"/>
        <pc:sldMkLst>
          <pc:docMk/>
          <pc:sldMk cId="169348186" sldId="2076138467"/>
        </pc:sldMkLst>
      </pc:sldChg>
      <pc:sldChg chg="add del">
        <pc:chgData name="Petra Bollvik" userId="c6c41e18-12cf-450d-b531-61903eaada4f" providerId="ADAL" clId="{8C850752-2F67-47B5-B0CB-CB2A0A14047E}" dt="2025-01-28T19:52:02.691" v="104" actId="47"/>
        <pc:sldMkLst>
          <pc:docMk/>
          <pc:sldMk cId="3459696309" sldId="2076138469"/>
        </pc:sldMkLst>
      </pc:sldChg>
      <pc:sldChg chg="del">
        <pc:chgData name="Petra Bollvik" userId="c6c41e18-12cf-450d-b531-61903eaada4f" providerId="ADAL" clId="{8C850752-2F67-47B5-B0CB-CB2A0A14047E}" dt="2025-02-17T14:58:34.810" v="429" actId="47"/>
        <pc:sldMkLst>
          <pc:docMk/>
          <pc:sldMk cId="2242584051" sldId="2076138470"/>
        </pc:sldMkLst>
      </pc:sldChg>
      <pc:sldChg chg="del">
        <pc:chgData name="Petra Bollvik" userId="c6c41e18-12cf-450d-b531-61903eaada4f" providerId="ADAL" clId="{8C850752-2F67-47B5-B0CB-CB2A0A14047E}" dt="2025-02-17T14:58:34.810" v="429" actId="47"/>
        <pc:sldMkLst>
          <pc:docMk/>
          <pc:sldMk cId="771111115" sldId="2076138472"/>
        </pc:sldMkLst>
      </pc:sldChg>
      <pc:sldChg chg="modSp del mod">
        <pc:chgData name="Petra Bollvik" userId="c6c41e18-12cf-450d-b531-61903eaada4f" providerId="ADAL" clId="{8C850752-2F67-47B5-B0CB-CB2A0A14047E}" dt="2025-02-17T14:00:51.140" v="419" actId="47"/>
        <pc:sldMkLst>
          <pc:docMk/>
          <pc:sldMk cId="3499559089" sldId="2076138478"/>
        </pc:sldMkLst>
      </pc:sldChg>
      <pc:sldChg chg="del">
        <pc:chgData name="Petra Bollvik" userId="c6c41e18-12cf-450d-b531-61903eaada4f" providerId="ADAL" clId="{8C850752-2F67-47B5-B0CB-CB2A0A14047E}" dt="2025-01-29T07:16:38.718" v="322" actId="47"/>
        <pc:sldMkLst>
          <pc:docMk/>
          <pc:sldMk cId="2031086565" sldId="2076138481"/>
        </pc:sldMkLst>
      </pc:sldChg>
      <pc:sldChg chg="del">
        <pc:chgData name="Petra Bollvik" userId="c6c41e18-12cf-450d-b531-61903eaada4f" providerId="ADAL" clId="{8C850752-2F67-47B5-B0CB-CB2A0A14047E}" dt="2025-01-29T07:22:12.485" v="370" actId="47"/>
        <pc:sldMkLst>
          <pc:docMk/>
          <pc:sldMk cId="2189127424" sldId="2076138488"/>
        </pc:sldMkLst>
      </pc:sldChg>
      <pc:sldChg chg="addSp modSp del mod">
        <pc:chgData name="Petra Bollvik" userId="c6c41e18-12cf-450d-b531-61903eaada4f" providerId="ADAL" clId="{8C850752-2F67-47B5-B0CB-CB2A0A14047E}" dt="2025-02-19T08:48:02.847" v="510" actId="47"/>
        <pc:sldMkLst>
          <pc:docMk/>
          <pc:sldMk cId="3185015633" sldId="2147469122"/>
        </pc:sldMkLst>
        <pc:spChg chg="add mod">
          <ac:chgData name="Petra Bollvik" userId="c6c41e18-12cf-450d-b531-61903eaada4f" providerId="ADAL" clId="{8C850752-2F67-47B5-B0CB-CB2A0A14047E}" dt="2025-02-19T08:46:41.429" v="509" actId="1076"/>
          <ac:spMkLst>
            <pc:docMk/>
            <pc:sldMk cId="3185015633" sldId="2147469122"/>
            <ac:spMk id="2" creationId="{1E98CCD8-C3A8-A082-0F83-361E4E6FCE92}"/>
          </ac:spMkLst>
        </pc:spChg>
        <pc:spChg chg="add mod">
          <ac:chgData name="Petra Bollvik" userId="c6c41e18-12cf-450d-b531-61903eaada4f" providerId="ADAL" clId="{8C850752-2F67-47B5-B0CB-CB2A0A14047E}" dt="2025-02-19T08:45:33.652" v="494" actId="1076"/>
          <ac:spMkLst>
            <pc:docMk/>
            <pc:sldMk cId="3185015633" sldId="2147469122"/>
            <ac:spMk id="4" creationId="{692807E2-9A40-BC5F-EC66-84C30D819FBE}"/>
          </ac:spMkLst>
        </pc:spChg>
        <pc:spChg chg="add mod">
          <ac:chgData name="Petra Bollvik" userId="c6c41e18-12cf-450d-b531-61903eaada4f" providerId="ADAL" clId="{8C850752-2F67-47B5-B0CB-CB2A0A14047E}" dt="2025-02-19T08:45:51.974" v="506" actId="1038"/>
          <ac:spMkLst>
            <pc:docMk/>
            <pc:sldMk cId="3185015633" sldId="2147469122"/>
            <ac:spMk id="6" creationId="{627C7844-03D7-FA47-20F9-462F341F4B92}"/>
          </ac:spMkLst>
        </pc:spChg>
        <pc:grpChg chg="mod">
          <ac:chgData name="Petra Bollvik" userId="c6c41e18-12cf-450d-b531-61903eaada4f" providerId="ADAL" clId="{8C850752-2F67-47B5-B0CB-CB2A0A14047E}" dt="2025-02-19T08:45:24.236" v="493" actId="1076"/>
          <ac:grpSpMkLst>
            <pc:docMk/>
            <pc:sldMk cId="3185015633" sldId="2147469122"/>
            <ac:grpSpMk id="24" creationId="{F2A8AC34-38C4-D166-C103-F6E5C118E01D}"/>
          </ac:grpSpMkLst>
        </pc:grpChg>
      </pc:sldChg>
      <pc:sldChg chg="del">
        <pc:chgData name="Petra Bollvik" userId="c6c41e18-12cf-450d-b531-61903eaada4f" providerId="ADAL" clId="{8C850752-2F67-47B5-B0CB-CB2A0A14047E}" dt="2025-02-17T13:59:09.982" v="415" actId="47"/>
        <pc:sldMkLst>
          <pc:docMk/>
          <pc:sldMk cId="1461381722" sldId="2147469153"/>
        </pc:sldMkLst>
      </pc:sldChg>
      <pc:sldChg chg="del">
        <pc:chgData name="Petra Bollvik" userId="c6c41e18-12cf-450d-b531-61903eaada4f" providerId="ADAL" clId="{8C850752-2F67-47B5-B0CB-CB2A0A14047E}" dt="2025-02-17T14:02:17.065" v="425" actId="47"/>
        <pc:sldMkLst>
          <pc:docMk/>
          <pc:sldMk cId="66594717" sldId="2147469190"/>
        </pc:sldMkLst>
      </pc:sldChg>
      <pc:sldChg chg="add del">
        <pc:chgData name="Petra Bollvik" userId="c6c41e18-12cf-450d-b531-61903eaada4f" providerId="ADAL" clId="{8C850752-2F67-47B5-B0CB-CB2A0A14047E}" dt="2025-02-17T14:00:24.930" v="417" actId="2696"/>
        <pc:sldMkLst>
          <pc:docMk/>
          <pc:sldMk cId="528974011" sldId="2147469192"/>
        </pc:sldMkLst>
      </pc:sldChg>
      <pc:sldChg chg="modSp del mod">
        <pc:chgData name="Petra Bollvik" userId="c6c41e18-12cf-450d-b531-61903eaada4f" providerId="ADAL" clId="{8C850752-2F67-47B5-B0CB-CB2A0A14047E}" dt="2025-01-29T07:23:14.250" v="373" actId="2696"/>
        <pc:sldMkLst>
          <pc:docMk/>
          <pc:sldMk cId="715600867" sldId="2147469192"/>
        </pc:sldMkLst>
      </pc:sldChg>
      <pc:sldChg chg="add">
        <pc:chgData name="Petra Bollvik" userId="c6c41e18-12cf-450d-b531-61903eaada4f" providerId="ADAL" clId="{8C850752-2F67-47B5-B0CB-CB2A0A14047E}" dt="2025-02-17T14:00:31.169" v="418"/>
        <pc:sldMkLst>
          <pc:docMk/>
          <pc:sldMk cId="1380761954" sldId="2147469192"/>
        </pc:sldMkLst>
      </pc:sldChg>
      <pc:sldChg chg="modSp mod modNotesTx">
        <pc:chgData name="Petra Bollvik" userId="c6c41e18-12cf-450d-b531-61903eaada4f" providerId="ADAL" clId="{8C850752-2F67-47B5-B0CB-CB2A0A14047E}" dt="2025-01-29T07:19:45.922" v="353" actId="1076"/>
        <pc:sldMkLst>
          <pc:docMk/>
          <pc:sldMk cId="1861440667" sldId="2147469194"/>
        </pc:sldMkLst>
        <pc:spChg chg="mod">
          <ac:chgData name="Petra Bollvik" userId="c6c41e18-12cf-450d-b531-61903eaada4f" providerId="ADAL" clId="{8C850752-2F67-47B5-B0CB-CB2A0A14047E}" dt="2025-01-29T07:17:07.553" v="334" actId="20577"/>
          <ac:spMkLst>
            <pc:docMk/>
            <pc:sldMk cId="1861440667" sldId="2147469194"/>
            <ac:spMk id="5" creationId="{CE4C723B-50C3-8922-C561-C9AC5899A0F7}"/>
          </ac:spMkLst>
        </pc:spChg>
        <pc:spChg chg="mod">
          <ac:chgData name="Petra Bollvik" userId="c6c41e18-12cf-450d-b531-61903eaada4f" providerId="ADAL" clId="{8C850752-2F67-47B5-B0CB-CB2A0A14047E}" dt="2025-01-29T07:19:45.922" v="353" actId="1076"/>
          <ac:spMkLst>
            <pc:docMk/>
            <pc:sldMk cId="1861440667" sldId="2147469194"/>
            <ac:spMk id="7" creationId="{D8D563DE-F4B0-9EE4-A342-151BD2EB8148}"/>
          </ac:spMkLst>
        </pc:spChg>
      </pc:sldChg>
      <pc:sldChg chg="modSp add del mod">
        <pc:chgData name="Petra Bollvik" userId="c6c41e18-12cf-450d-b531-61903eaada4f" providerId="ADAL" clId="{8C850752-2F67-47B5-B0CB-CB2A0A14047E}" dt="2025-02-17T14:57:47.075" v="426" actId="47"/>
        <pc:sldMkLst>
          <pc:docMk/>
          <pc:sldMk cId="3308394592" sldId="2147469195"/>
        </pc:sldMkLst>
      </pc:sldChg>
      <pc:sldChg chg="add">
        <pc:chgData name="Petra Bollvik" userId="c6c41e18-12cf-450d-b531-61903eaada4f" providerId="ADAL" clId="{8C850752-2F67-47B5-B0CB-CB2A0A14047E}" dt="2025-02-17T14:00:31.169" v="418"/>
        <pc:sldMkLst>
          <pc:docMk/>
          <pc:sldMk cId="528772004" sldId="2147469196"/>
        </pc:sldMkLst>
      </pc:sldChg>
      <pc:sldChg chg="add del">
        <pc:chgData name="Petra Bollvik" userId="c6c41e18-12cf-450d-b531-61903eaada4f" providerId="ADAL" clId="{8C850752-2F67-47B5-B0CB-CB2A0A14047E}" dt="2025-02-17T14:00:24.930" v="417" actId="2696"/>
        <pc:sldMkLst>
          <pc:docMk/>
          <pc:sldMk cId="4162080554" sldId="2147469196"/>
        </pc:sldMkLst>
      </pc:sldChg>
      <pc:sldChg chg="modSp add del mod">
        <pc:chgData name="Petra Bollvik" userId="c6c41e18-12cf-450d-b531-61903eaada4f" providerId="ADAL" clId="{8C850752-2F67-47B5-B0CB-CB2A0A14047E}" dt="2025-02-17T14:59:27.521" v="433" actId="47"/>
        <pc:sldMkLst>
          <pc:docMk/>
          <pc:sldMk cId="899045817" sldId="2147469197"/>
        </pc:sldMkLst>
      </pc:sldChg>
      <pc:sldChg chg="add del setBg">
        <pc:chgData name="Petra Bollvik" userId="c6c41e18-12cf-450d-b531-61903eaada4f" providerId="ADAL" clId="{8C850752-2F67-47B5-B0CB-CB2A0A14047E}" dt="2025-02-17T13:59:31.623" v="416" actId="47"/>
        <pc:sldMkLst>
          <pc:docMk/>
          <pc:sldMk cId="2550075276" sldId="2147469198"/>
        </pc:sldMkLst>
      </pc:sldChg>
      <pc:sldChg chg="modNotesTx">
        <pc:chgData name="Petra Bollvik" userId="c6c41e18-12cf-450d-b531-61903eaada4f" providerId="ADAL" clId="{8C850752-2F67-47B5-B0CB-CB2A0A14047E}" dt="2025-02-17T14:00:56.573" v="420" actId="20577"/>
        <pc:sldMkLst>
          <pc:docMk/>
          <pc:sldMk cId="4126820782" sldId="2147469198"/>
        </pc:sldMkLst>
      </pc:sldChg>
      <pc:sldChg chg="modNotesTx">
        <pc:chgData name="Petra Bollvik" userId="c6c41e18-12cf-450d-b531-61903eaada4f" providerId="ADAL" clId="{8C850752-2F67-47B5-B0CB-CB2A0A14047E}" dt="2025-02-17T14:01:33.381" v="422" actId="6549"/>
        <pc:sldMkLst>
          <pc:docMk/>
          <pc:sldMk cId="4105532388" sldId="2147469199"/>
        </pc:sldMkLst>
      </pc:sldChg>
      <pc:sldChg chg="modNotesTx">
        <pc:chgData name="Petra Bollvik" userId="c6c41e18-12cf-450d-b531-61903eaada4f" providerId="ADAL" clId="{8C850752-2F67-47B5-B0CB-CB2A0A14047E}" dt="2025-02-17T14:02:10.841" v="424" actId="6549"/>
        <pc:sldMkLst>
          <pc:docMk/>
          <pc:sldMk cId="2666559305" sldId="2147469200"/>
        </pc:sldMkLst>
      </pc:sldChg>
      <pc:sldChg chg="modNotesTx">
        <pc:chgData name="Petra Bollvik" userId="c6c41e18-12cf-450d-b531-61903eaada4f" providerId="ADAL" clId="{8C850752-2F67-47B5-B0CB-CB2A0A14047E}" dt="2025-02-17T14:57:51.905" v="427" actId="20577"/>
        <pc:sldMkLst>
          <pc:docMk/>
          <pc:sldMk cId="1969804383" sldId="2147469201"/>
        </pc:sldMkLst>
      </pc:sldChg>
      <pc:sldChg chg="modNotesTx">
        <pc:chgData name="Petra Bollvik" userId="c6c41e18-12cf-450d-b531-61903eaada4f" providerId="ADAL" clId="{8C850752-2F67-47B5-B0CB-CB2A0A14047E}" dt="2025-02-17T14:58:39.669" v="430" actId="6549"/>
        <pc:sldMkLst>
          <pc:docMk/>
          <pc:sldMk cId="243589773" sldId="2147469202"/>
        </pc:sldMkLst>
      </pc:sldChg>
      <pc:sldChg chg="modNotesTx">
        <pc:chgData name="Petra Bollvik" userId="c6c41e18-12cf-450d-b531-61903eaada4f" providerId="ADAL" clId="{8C850752-2F67-47B5-B0CB-CB2A0A14047E}" dt="2025-02-17T14:58:43.487" v="431" actId="20577"/>
        <pc:sldMkLst>
          <pc:docMk/>
          <pc:sldMk cId="4234683713" sldId="2147469203"/>
        </pc:sldMkLst>
      </pc:sldChg>
      <pc:sldChg chg="modNotesTx">
        <pc:chgData name="Petra Bollvik" userId="c6c41e18-12cf-450d-b531-61903eaada4f" providerId="ADAL" clId="{8C850752-2F67-47B5-B0CB-CB2A0A14047E}" dt="2025-02-17T14:59:32.218" v="434" actId="20577"/>
        <pc:sldMkLst>
          <pc:docMk/>
          <pc:sldMk cId="2422649221" sldId="2147469204"/>
        </pc:sldMkLst>
      </pc:sldChg>
      <pc:sldChg chg="modSp mod">
        <pc:chgData name="Petra Bollvik" userId="c6c41e18-12cf-450d-b531-61903eaada4f" providerId="ADAL" clId="{8C850752-2F67-47B5-B0CB-CB2A0A14047E}" dt="2025-02-19T08:56:43.553" v="624" actId="20577"/>
        <pc:sldMkLst>
          <pc:docMk/>
          <pc:sldMk cId="3514800841" sldId="2147469205"/>
        </pc:sldMkLst>
        <pc:spChg chg="mod">
          <ac:chgData name="Petra Bollvik" userId="c6c41e18-12cf-450d-b531-61903eaada4f" providerId="ADAL" clId="{8C850752-2F67-47B5-B0CB-CB2A0A14047E}" dt="2025-02-19T08:56:43.553" v="624" actId="20577"/>
          <ac:spMkLst>
            <pc:docMk/>
            <pc:sldMk cId="3514800841" sldId="2147469205"/>
            <ac:spMk id="4" creationId="{28710770-AD62-E063-C9B4-9FA1957EA51B}"/>
          </ac:spMkLst>
        </pc:spChg>
      </pc:sldChg>
    </pc:docChg>
  </pc:docChgLst>
  <pc:docChgLst>
    <pc:chgData name="Helena Engelke" userId="86283cb0-2ee5-4096-9c17-abfa18ef4125" providerId="ADAL" clId="{CA7D4CBF-F1E6-4045-88FC-646FC68C1DD6}"/>
    <pc:docChg chg="undo custSel addSld delSld modSld">
      <pc:chgData name="Helena Engelke" userId="86283cb0-2ee5-4096-9c17-abfa18ef4125" providerId="ADAL" clId="{CA7D4CBF-F1E6-4045-88FC-646FC68C1DD6}" dt="2025-02-18T12:38:04.803" v="78" actId="1076"/>
      <pc:docMkLst>
        <pc:docMk/>
      </pc:docMkLst>
      <pc:sldChg chg="addSp modSp mod">
        <pc:chgData name="Helena Engelke" userId="86283cb0-2ee5-4096-9c17-abfa18ef4125" providerId="ADAL" clId="{CA7D4CBF-F1E6-4045-88FC-646FC68C1DD6}" dt="2025-02-18T12:36:50.387" v="68" actId="14861"/>
        <pc:sldMkLst>
          <pc:docMk/>
          <pc:sldMk cId="2896801116" sldId="2076138400"/>
        </pc:sldMkLst>
        <pc:picChg chg="add mod modCrop">
          <ac:chgData name="Helena Engelke" userId="86283cb0-2ee5-4096-9c17-abfa18ef4125" providerId="ADAL" clId="{CA7D4CBF-F1E6-4045-88FC-646FC68C1DD6}" dt="2025-02-18T12:36:50.387" v="68" actId="14861"/>
          <ac:picMkLst>
            <pc:docMk/>
            <pc:sldMk cId="2896801116" sldId="2076138400"/>
            <ac:picMk id="2" creationId="{069DCF09-FD1F-33E4-F0F8-7F4B4EE575DC}"/>
          </ac:picMkLst>
        </pc:picChg>
        <pc:picChg chg="mod modCrop">
          <ac:chgData name="Helena Engelke" userId="86283cb0-2ee5-4096-9c17-abfa18ef4125" providerId="ADAL" clId="{CA7D4CBF-F1E6-4045-88FC-646FC68C1DD6}" dt="2025-02-18T12:36:50.387" v="68" actId="14861"/>
          <ac:picMkLst>
            <pc:docMk/>
            <pc:sldMk cId="2896801116" sldId="2076138400"/>
            <ac:picMk id="3" creationId="{3BB01C09-136B-63A7-3FD7-9F852814D744}"/>
          </ac:picMkLst>
        </pc:picChg>
      </pc:sldChg>
      <pc:sldChg chg="addSp delSp modSp mod chgLayout">
        <pc:chgData name="Helena Engelke" userId="86283cb0-2ee5-4096-9c17-abfa18ef4125" providerId="ADAL" clId="{CA7D4CBF-F1E6-4045-88FC-646FC68C1DD6}" dt="2025-02-18T12:31:31.071" v="23" actId="1076"/>
        <pc:sldMkLst>
          <pc:docMk/>
          <pc:sldMk cId="497340037" sldId="2076138460"/>
        </pc:sldMkLst>
        <pc:spChg chg="add del mod">
          <ac:chgData name="Helena Engelke" userId="86283cb0-2ee5-4096-9c17-abfa18ef4125" providerId="ADAL" clId="{CA7D4CBF-F1E6-4045-88FC-646FC68C1DD6}" dt="2025-02-18T12:31:02.963" v="17" actId="6264"/>
          <ac:spMkLst>
            <pc:docMk/>
            <pc:sldMk cId="497340037" sldId="2076138460"/>
            <ac:spMk id="2" creationId="{22C10C9F-7379-8DFF-9F43-95DA75F6B0C0}"/>
          </ac:spMkLst>
        </pc:spChg>
        <pc:spChg chg="add del mod">
          <ac:chgData name="Helena Engelke" userId="86283cb0-2ee5-4096-9c17-abfa18ef4125" providerId="ADAL" clId="{CA7D4CBF-F1E6-4045-88FC-646FC68C1DD6}" dt="2025-02-18T12:31:02.963" v="17" actId="6264"/>
          <ac:spMkLst>
            <pc:docMk/>
            <pc:sldMk cId="497340037" sldId="2076138460"/>
            <ac:spMk id="4" creationId="{D0729FDC-76A9-4D89-5016-7086818E968B}"/>
          </ac:spMkLst>
        </pc:spChg>
        <pc:spChg chg="add mod ord">
          <ac:chgData name="Helena Engelke" userId="86283cb0-2ee5-4096-9c17-abfa18ef4125" providerId="ADAL" clId="{CA7D4CBF-F1E6-4045-88FC-646FC68C1DD6}" dt="2025-02-18T12:31:02.963" v="17" actId="6264"/>
          <ac:spMkLst>
            <pc:docMk/>
            <pc:sldMk cId="497340037" sldId="2076138460"/>
            <ac:spMk id="5" creationId="{9439ABE2-9E60-755E-EE7F-DAE070B408DA}"/>
          </ac:spMkLst>
        </pc:spChg>
        <pc:spChg chg="mod ord">
          <ac:chgData name="Helena Engelke" userId="86283cb0-2ee5-4096-9c17-abfa18ef4125" providerId="ADAL" clId="{CA7D4CBF-F1E6-4045-88FC-646FC68C1DD6}" dt="2025-02-18T12:31:02.963" v="17" actId="6264"/>
          <ac:spMkLst>
            <pc:docMk/>
            <pc:sldMk cId="497340037" sldId="2076138460"/>
            <ac:spMk id="6" creationId="{E76D9612-C930-26D8-F7C3-E6784AB0F661}"/>
          </ac:spMkLst>
        </pc:spChg>
        <pc:spChg chg="mod ord">
          <ac:chgData name="Helena Engelke" userId="86283cb0-2ee5-4096-9c17-abfa18ef4125" providerId="ADAL" clId="{CA7D4CBF-F1E6-4045-88FC-646FC68C1DD6}" dt="2025-02-18T12:31:31.071" v="23" actId="1076"/>
          <ac:spMkLst>
            <pc:docMk/>
            <pc:sldMk cId="497340037" sldId="2076138460"/>
            <ac:spMk id="7" creationId="{AD97082E-24B8-7247-5ED1-7C337F3A32DE}"/>
          </ac:spMkLst>
        </pc:spChg>
        <pc:picChg chg="mod">
          <ac:chgData name="Helena Engelke" userId="86283cb0-2ee5-4096-9c17-abfa18ef4125" providerId="ADAL" clId="{CA7D4CBF-F1E6-4045-88FC-646FC68C1DD6}" dt="2025-02-18T12:31:12.709" v="19" actId="1076"/>
          <ac:picMkLst>
            <pc:docMk/>
            <pc:sldMk cId="497340037" sldId="2076138460"/>
            <ac:picMk id="3" creationId="{CC19377A-7E96-2045-96CF-3260DEBA031A}"/>
          </ac:picMkLst>
        </pc:picChg>
      </pc:sldChg>
      <pc:sldChg chg="modSp mod setBg">
        <pc:chgData name="Helena Engelke" userId="86283cb0-2ee5-4096-9c17-abfa18ef4125" providerId="ADAL" clId="{CA7D4CBF-F1E6-4045-88FC-646FC68C1DD6}" dt="2025-02-18T12:30:10.253" v="10" actId="1076"/>
        <pc:sldMkLst>
          <pc:docMk/>
          <pc:sldMk cId="169348186" sldId="2076138467"/>
        </pc:sldMkLst>
        <pc:picChg chg="mod">
          <ac:chgData name="Helena Engelke" userId="86283cb0-2ee5-4096-9c17-abfa18ef4125" providerId="ADAL" clId="{CA7D4CBF-F1E6-4045-88FC-646FC68C1DD6}" dt="2025-02-18T12:30:10.253" v="10" actId="1076"/>
          <ac:picMkLst>
            <pc:docMk/>
            <pc:sldMk cId="169348186" sldId="2076138467"/>
            <ac:picMk id="3" creationId="{EC8A10C6-B16A-1066-FFCD-5A69F80EA11A}"/>
          </ac:picMkLst>
        </pc:picChg>
      </pc:sldChg>
      <pc:sldChg chg="modSp mod">
        <pc:chgData name="Helena Engelke" userId="86283cb0-2ee5-4096-9c17-abfa18ef4125" providerId="ADAL" clId="{CA7D4CBF-F1E6-4045-88FC-646FC68C1DD6}" dt="2025-02-18T12:30:50.711" v="16" actId="1076"/>
        <pc:sldMkLst>
          <pc:docMk/>
          <pc:sldMk cId="3426358068" sldId="2076138476"/>
        </pc:sldMkLst>
        <pc:spChg chg="mod">
          <ac:chgData name="Helena Engelke" userId="86283cb0-2ee5-4096-9c17-abfa18ef4125" providerId="ADAL" clId="{CA7D4CBF-F1E6-4045-88FC-646FC68C1DD6}" dt="2025-02-18T12:30:50.711" v="16" actId="1076"/>
          <ac:spMkLst>
            <pc:docMk/>
            <pc:sldMk cId="3426358068" sldId="2076138476"/>
            <ac:spMk id="11" creationId="{FCD98932-4C9E-BFF8-D4D3-FCA5EB7D537B}"/>
          </ac:spMkLst>
        </pc:spChg>
      </pc:sldChg>
      <pc:sldChg chg="addSp delSp modSp mod chgLayout">
        <pc:chgData name="Helena Engelke" userId="86283cb0-2ee5-4096-9c17-abfa18ef4125" providerId="ADAL" clId="{CA7D4CBF-F1E6-4045-88FC-646FC68C1DD6}" dt="2025-02-18T12:32:52.256" v="37" actId="478"/>
        <pc:sldMkLst>
          <pc:docMk/>
          <pc:sldMk cId="643178099" sldId="2076138630"/>
        </pc:sldMkLst>
        <pc:spChg chg="add del mod">
          <ac:chgData name="Helena Engelke" userId="86283cb0-2ee5-4096-9c17-abfa18ef4125" providerId="ADAL" clId="{CA7D4CBF-F1E6-4045-88FC-646FC68C1DD6}" dt="2025-02-18T12:32:48.238" v="36" actId="6264"/>
          <ac:spMkLst>
            <pc:docMk/>
            <pc:sldMk cId="643178099" sldId="2076138630"/>
            <ac:spMk id="2" creationId="{A796034C-99BD-B95E-5CFC-AAC36ECA730B}"/>
          </ac:spMkLst>
        </pc:spChg>
        <pc:spChg chg="add mod ord">
          <ac:chgData name="Helena Engelke" userId="86283cb0-2ee5-4096-9c17-abfa18ef4125" providerId="ADAL" clId="{CA7D4CBF-F1E6-4045-88FC-646FC68C1DD6}" dt="2025-02-18T12:32:48.238" v="36" actId="6264"/>
          <ac:spMkLst>
            <pc:docMk/>
            <pc:sldMk cId="643178099" sldId="2076138630"/>
            <ac:spMk id="3" creationId="{9D1E3015-0BDC-3A6C-9E28-7FCA3A1B377E}"/>
          </ac:spMkLst>
        </pc:spChg>
        <pc:spChg chg="add del mod ord">
          <ac:chgData name="Helena Engelke" userId="86283cb0-2ee5-4096-9c17-abfa18ef4125" providerId="ADAL" clId="{CA7D4CBF-F1E6-4045-88FC-646FC68C1DD6}" dt="2025-02-18T12:32:52.256" v="37" actId="478"/>
          <ac:spMkLst>
            <pc:docMk/>
            <pc:sldMk cId="643178099" sldId="2076138630"/>
            <ac:spMk id="7" creationId="{82BD51CF-C418-8085-7488-6103292CEC1F}"/>
          </ac:spMkLst>
        </pc:spChg>
        <pc:spChg chg="mod ord">
          <ac:chgData name="Helena Engelke" userId="86283cb0-2ee5-4096-9c17-abfa18ef4125" providerId="ADAL" clId="{CA7D4CBF-F1E6-4045-88FC-646FC68C1DD6}" dt="2025-02-18T12:32:48.238" v="36" actId="6264"/>
          <ac:spMkLst>
            <pc:docMk/>
            <pc:sldMk cId="643178099" sldId="2076138630"/>
            <ac:spMk id="16" creationId="{7058D38D-9C79-CAE3-8865-775DFE91A695}"/>
          </ac:spMkLst>
        </pc:spChg>
      </pc:sldChg>
      <pc:sldChg chg="modSp mod">
        <pc:chgData name="Helena Engelke" userId="86283cb0-2ee5-4096-9c17-abfa18ef4125" providerId="ADAL" clId="{CA7D4CBF-F1E6-4045-88FC-646FC68C1DD6}" dt="2025-02-18T12:29:15.688" v="3" actId="1076"/>
        <pc:sldMkLst>
          <pc:docMk/>
          <pc:sldMk cId="1461381722" sldId="2147469153"/>
        </pc:sldMkLst>
        <pc:spChg chg="mod">
          <ac:chgData name="Helena Engelke" userId="86283cb0-2ee5-4096-9c17-abfa18ef4125" providerId="ADAL" clId="{CA7D4CBF-F1E6-4045-88FC-646FC68C1DD6}" dt="2025-02-18T12:29:15.688" v="3" actId="1076"/>
          <ac:spMkLst>
            <pc:docMk/>
            <pc:sldMk cId="1461381722" sldId="2147469153"/>
            <ac:spMk id="11" creationId="{15F7902E-4396-86F5-CE05-966B92EAA52A}"/>
          </ac:spMkLst>
        </pc:spChg>
        <pc:picChg chg="mod">
          <ac:chgData name="Helena Engelke" userId="86283cb0-2ee5-4096-9c17-abfa18ef4125" providerId="ADAL" clId="{CA7D4CBF-F1E6-4045-88FC-646FC68C1DD6}" dt="2025-02-18T12:29:15.688" v="3" actId="1076"/>
          <ac:picMkLst>
            <pc:docMk/>
            <pc:sldMk cId="1461381722" sldId="2147469153"/>
            <ac:picMk id="6" creationId="{AF343B8B-8A31-5F56-1785-2CDD43FE58BB}"/>
          </ac:picMkLst>
        </pc:picChg>
      </pc:sldChg>
      <pc:sldChg chg="modSp mod">
        <pc:chgData name="Helena Engelke" userId="86283cb0-2ee5-4096-9c17-abfa18ef4125" providerId="ADAL" clId="{CA7D4CBF-F1E6-4045-88FC-646FC68C1DD6}" dt="2025-02-18T12:29:57.527" v="7" actId="1076"/>
        <pc:sldMkLst>
          <pc:docMk/>
          <pc:sldMk cId="1540341524" sldId="2147469187"/>
        </pc:sldMkLst>
        <pc:picChg chg="mod">
          <ac:chgData name="Helena Engelke" userId="86283cb0-2ee5-4096-9c17-abfa18ef4125" providerId="ADAL" clId="{CA7D4CBF-F1E6-4045-88FC-646FC68C1DD6}" dt="2025-02-18T12:29:57.527" v="7" actId="1076"/>
          <ac:picMkLst>
            <pc:docMk/>
            <pc:sldMk cId="1540341524" sldId="2147469187"/>
            <ac:picMk id="3" creationId="{17D45560-84DA-1C45-08CA-8A8A31C559AF}"/>
          </ac:picMkLst>
        </pc:picChg>
      </pc:sldChg>
      <pc:sldChg chg="modSp mod">
        <pc:chgData name="Helena Engelke" userId="86283cb0-2ee5-4096-9c17-abfa18ef4125" providerId="ADAL" clId="{CA7D4CBF-F1E6-4045-88FC-646FC68C1DD6}" dt="2025-02-18T12:38:04.803" v="78" actId="1076"/>
        <pc:sldMkLst>
          <pc:docMk/>
          <pc:sldMk cId="3243044404" sldId="2147469193"/>
        </pc:sldMkLst>
        <pc:picChg chg="mod">
          <ac:chgData name="Helena Engelke" userId="86283cb0-2ee5-4096-9c17-abfa18ef4125" providerId="ADAL" clId="{CA7D4CBF-F1E6-4045-88FC-646FC68C1DD6}" dt="2025-02-18T12:37:59.152" v="77" actId="14861"/>
          <ac:picMkLst>
            <pc:docMk/>
            <pc:sldMk cId="3243044404" sldId="2147469193"/>
            <ac:picMk id="7" creationId="{87F4E726-730A-1658-5C37-E2DE1E0C93D0}"/>
          </ac:picMkLst>
        </pc:picChg>
        <pc:picChg chg="mod modCrop">
          <ac:chgData name="Helena Engelke" userId="86283cb0-2ee5-4096-9c17-abfa18ef4125" providerId="ADAL" clId="{CA7D4CBF-F1E6-4045-88FC-646FC68C1DD6}" dt="2025-02-18T12:38:04.803" v="78" actId="1076"/>
          <ac:picMkLst>
            <pc:docMk/>
            <pc:sldMk cId="3243044404" sldId="2147469193"/>
            <ac:picMk id="9" creationId="{0FA546AD-182E-7DA8-CCC4-4002BD72B9D4}"/>
          </ac:picMkLst>
        </pc:picChg>
        <pc:picChg chg="mod">
          <ac:chgData name="Helena Engelke" userId="86283cb0-2ee5-4096-9c17-abfa18ef4125" providerId="ADAL" clId="{CA7D4CBF-F1E6-4045-88FC-646FC68C1DD6}" dt="2025-02-18T12:37:59.152" v="77" actId="14861"/>
          <ac:picMkLst>
            <pc:docMk/>
            <pc:sldMk cId="3243044404" sldId="2147469193"/>
            <ac:picMk id="11" creationId="{152E83D4-5496-DC0B-5A61-F69883AFA731}"/>
          </ac:picMkLst>
        </pc:picChg>
      </pc:sldChg>
      <pc:sldChg chg="addSp delSp modSp mod chgLayout">
        <pc:chgData name="Helena Engelke" userId="86283cb0-2ee5-4096-9c17-abfa18ef4125" providerId="ADAL" clId="{CA7D4CBF-F1E6-4045-88FC-646FC68C1DD6}" dt="2025-02-18T12:34:13.441" v="39" actId="20577"/>
        <pc:sldMkLst>
          <pc:docMk/>
          <pc:sldMk cId="1861440667" sldId="2147469194"/>
        </pc:sldMkLst>
        <pc:spChg chg="add del mod">
          <ac:chgData name="Helena Engelke" userId="86283cb0-2ee5-4096-9c17-abfa18ef4125" providerId="ADAL" clId="{CA7D4CBF-F1E6-4045-88FC-646FC68C1DD6}" dt="2025-02-18T12:33:51.194" v="38" actId="6264"/>
          <ac:spMkLst>
            <pc:docMk/>
            <pc:sldMk cId="1861440667" sldId="2147469194"/>
            <ac:spMk id="2" creationId="{57C39206-A55C-DBEC-C963-CBC3F2114D87}"/>
          </ac:spMkLst>
        </pc:spChg>
        <pc:spChg chg="add del mod">
          <ac:chgData name="Helena Engelke" userId="86283cb0-2ee5-4096-9c17-abfa18ef4125" providerId="ADAL" clId="{CA7D4CBF-F1E6-4045-88FC-646FC68C1DD6}" dt="2025-02-18T12:33:51.194" v="38" actId="6264"/>
          <ac:spMkLst>
            <pc:docMk/>
            <pc:sldMk cId="1861440667" sldId="2147469194"/>
            <ac:spMk id="3" creationId="{2C405BCD-A6D0-BF90-F944-C727158A1EAD}"/>
          </ac:spMkLst>
        </pc:spChg>
        <pc:spChg chg="add del mod">
          <ac:chgData name="Helena Engelke" userId="86283cb0-2ee5-4096-9c17-abfa18ef4125" providerId="ADAL" clId="{CA7D4CBF-F1E6-4045-88FC-646FC68C1DD6}" dt="2025-02-18T12:33:51.194" v="38" actId="6264"/>
          <ac:spMkLst>
            <pc:docMk/>
            <pc:sldMk cId="1861440667" sldId="2147469194"/>
            <ac:spMk id="4" creationId="{B7782536-9EFE-FBE3-CFF1-E3A3DC415E70}"/>
          </ac:spMkLst>
        </pc:spChg>
        <pc:spChg chg="mod ord">
          <ac:chgData name="Helena Engelke" userId="86283cb0-2ee5-4096-9c17-abfa18ef4125" providerId="ADAL" clId="{CA7D4CBF-F1E6-4045-88FC-646FC68C1DD6}" dt="2025-02-18T12:33:51.194" v="38" actId="6264"/>
          <ac:spMkLst>
            <pc:docMk/>
            <pc:sldMk cId="1861440667" sldId="2147469194"/>
            <ac:spMk id="5" creationId="{CE4C723B-50C3-8922-C561-C9AC5899A0F7}"/>
          </ac:spMkLst>
        </pc:spChg>
        <pc:spChg chg="add mod ord">
          <ac:chgData name="Helena Engelke" userId="86283cb0-2ee5-4096-9c17-abfa18ef4125" providerId="ADAL" clId="{CA7D4CBF-F1E6-4045-88FC-646FC68C1DD6}" dt="2025-02-18T12:33:51.194" v="38" actId="6264"/>
          <ac:spMkLst>
            <pc:docMk/>
            <pc:sldMk cId="1861440667" sldId="2147469194"/>
            <ac:spMk id="6" creationId="{DA5538C8-CC30-02D0-2CE4-612B2436CDE0}"/>
          </ac:spMkLst>
        </pc:spChg>
        <pc:spChg chg="mod ord">
          <ac:chgData name="Helena Engelke" userId="86283cb0-2ee5-4096-9c17-abfa18ef4125" providerId="ADAL" clId="{CA7D4CBF-F1E6-4045-88FC-646FC68C1DD6}" dt="2025-02-18T12:34:13.441" v="39" actId="20577"/>
          <ac:spMkLst>
            <pc:docMk/>
            <pc:sldMk cId="1861440667" sldId="2147469194"/>
            <ac:spMk id="7" creationId="{D8D563DE-F4B0-9EE4-A342-151BD2EB8148}"/>
          </ac:spMkLst>
        </pc:spChg>
        <pc:picChg chg="mod ord">
          <ac:chgData name="Helena Engelke" userId="86283cb0-2ee5-4096-9c17-abfa18ef4125" providerId="ADAL" clId="{CA7D4CBF-F1E6-4045-88FC-646FC68C1DD6}" dt="2025-02-18T12:33:51.194" v="38" actId="6264"/>
          <ac:picMkLst>
            <pc:docMk/>
            <pc:sldMk cId="1861440667" sldId="2147469194"/>
            <ac:picMk id="10" creationId="{6112F48E-4650-83BC-9A6B-D7CA305E8BB9}"/>
          </ac:picMkLst>
        </pc:picChg>
      </pc:sldChg>
      <pc:sldChg chg="modSp mod">
        <pc:chgData name="Helena Engelke" userId="86283cb0-2ee5-4096-9c17-abfa18ef4125" providerId="ADAL" clId="{CA7D4CBF-F1E6-4045-88FC-646FC68C1DD6}" dt="2025-02-18T12:31:50.846" v="27" actId="403"/>
        <pc:sldMkLst>
          <pc:docMk/>
          <pc:sldMk cId="4126820782" sldId="2147469198"/>
        </pc:sldMkLst>
        <pc:spChg chg="mod">
          <ac:chgData name="Helena Engelke" userId="86283cb0-2ee5-4096-9c17-abfa18ef4125" providerId="ADAL" clId="{CA7D4CBF-F1E6-4045-88FC-646FC68C1DD6}" dt="2025-02-18T12:31:50.846" v="27" actId="403"/>
          <ac:spMkLst>
            <pc:docMk/>
            <pc:sldMk cId="4126820782" sldId="2147469198"/>
            <ac:spMk id="11" creationId="{882F19FC-2817-280B-AA26-DFE7E5483D61}"/>
          </ac:spMkLst>
        </pc:spChg>
      </pc:sldChg>
      <pc:sldChg chg="del">
        <pc:chgData name="Helena Engelke" userId="86283cb0-2ee5-4096-9c17-abfa18ef4125" providerId="ADAL" clId="{CA7D4CBF-F1E6-4045-88FC-646FC68C1DD6}" dt="2025-02-18T12:32:12.504" v="29" actId="47"/>
        <pc:sldMkLst>
          <pc:docMk/>
          <pc:sldMk cId="4105532388" sldId="2147469199"/>
        </pc:sldMkLst>
      </pc:sldChg>
      <pc:sldChg chg="modSp mod">
        <pc:chgData name="Helena Engelke" userId="86283cb0-2ee5-4096-9c17-abfa18ef4125" providerId="ADAL" clId="{CA7D4CBF-F1E6-4045-88FC-646FC68C1DD6}" dt="2025-02-18T12:32:36.872" v="35" actId="1076"/>
        <pc:sldMkLst>
          <pc:docMk/>
          <pc:sldMk cId="2666559305" sldId="2147469200"/>
        </pc:sldMkLst>
        <pc:spChg chg="mod">
          <ac:chgData name="Helena Engelke" userId="86283cb0-2ee5-4096-9c17-abfa18ef4125" providerId="ADAL" clId="{CA7D4CBF-F1E6-4045-88FC-646FC68C1DD6}" dt="2025-02-18T12:32:36.872" v="35" actId="1076"/>
          <ac:spMkLst>
            <pc:docMk/>
            <pc:sldMk cId="2666559305" sldId="2147469200"/>
            <ac:spMk id="11" creationId="{2CB0C776-52CA-96DC-1EEF-832EFDAC6DDC}"/>
          </ac:spMkLst>
        </pc:spChg>
      </pc:sldChg>
      <pc:sldChg chg="modSp mod">
        <pc:chgData name="Helena Engelke" userId="86283cb0-2ee5-4096-9c17-abfa18ef4125" providerId="ADAL" clId="{CA7D4CBF-F1E6-4045-88FC-646FC68C1DD6}" dt="2025-02-18T12:34:27.192" v="45" actId="1076"/>
        <pc:sldMkLst>
          <pc:docMk/>
          <pc:sldMk cId="1969804383" sldId="2147469201"/>
        </pc:sldMkLst>
        <pc:spChg chg="mod">
          <ac:chgData name="Helena Engelke" userId="86283cb0-2ee5-4096-9c17-abfa18ef4125" providerId="ADAL" clId="{CA7D4CBF-F1E6-4045-88FC-646FC68C1DD6}" dt="2025-02-18T12:34:27.192" v="45" actId="1076"/>
          <ac:spMkLst>
            <pc:docMk/>
            <pc:sldMk cId="1969804383" sldId="2147469201"/>
            <ac:spMk id="11" creationId="{3177DA03-833B-1D07-C544-6888A8C9D58D}"/>
          </ac:spMkLst>
        </pc:spChg>
      </pc:sldChg>
      <pc:sldChg chg="addSp modSp mod">
        <pc:chgData name="Helena Engelke" userId="86283cb0-2ee5-4096-9c17-abfa18ef4125" providerId="ADAL" clId="{CA7D4CBF-F1E6-4045-88FC-646FC68C1DD6}" dt="2025-02-18T12:35:00.439" v="48" actId="1076"/>
        <pc:sldMkLst>
          <pc:docMk/>
          <pc:sldMk cId="243589773" sldId="2147469202"/>
        </pc:sldMkLst>
        <pc:spChg chg="mod">
          <ac:chgData name="Helena Engelke" userId="86283cb0-2ee5-4096-9c17-abfa18ef4125" providerId="ADAL" clId="{CA7D4CBF-F1E6-4045-88FC-646FC68C1DD6}" dt="2025-02-18T12:34:54.442" v="46" actId="21"/>
          <ac:spMkLst>
            <pc:docMk/>
            <pc:sldMk cId="243589773" sldId="2147469202"/>
            <ac:spMk id="4" creationId="{EE9BEA7D-6BFF-C084-3601-A0E1331CDD07}"/>
          </ac:spMkLst>
        </pc:spChg>
        <pc:spChg chg="add mod">
          <ac:chgData name="Helena Engelke" userId="86283cb0-2ee5-4096-9c17-abfa18ef4125" providerId="ADAL" clId="{CA7D4CBF-F1E6-4045-88FC-646FC68C1DD6}" dt="2025-02-18T12:35:00.439" v="48" actId="1076"/>
          <ac:spMkLst>
            <pc:docMk/>
            <pc:sldMk cId="243589773" sldId="2147469202"/>
            <ac:spMk id="6" creationId="{3F01CC3B-C9F7-0B98-57EE-31D08D18C203}"/>
          </ac:spMkLst>
        </pc:spChg>
      </pc:sldChg>
      <pc:sldChg chg="addSp modSp mod modNotesTx">
        <pc:chgData name="Helena Engelke" userId="86283cb0-2ee5-4096-9c17-abfa18ef4125" providerId="ADAL" clId="{CA7D4CBF-F1E6-4045-88FC-646FC68C1DD6}" dt="2025-02-18T12:35:20.017" v="53" actId="1076"/>
        <pc:sldMkLst>
          <pc:docMk/>
          <pc:sldMk cId="4234683713" sldId="2147469203"/>
        </pc:sldMkLst>
        <pc:spChg chg="mod">
          <ac:chgData name="Helena Engelke" userId="86283cb0-2ee5-4096-9c17-abfa18ef4125" providerId="ADAL" clId="{CA7D4CBF-F1E6-4045-88FC-646FC68C1DD6}" dt="2025-02-18T12:35:09.550" v="49" actId="21"/>
          <ac:spMkLst>
            <pc:docMk/>
            <pc:sldMk cId="4234683713" sldId="2147469203"/>
            <ac:spMk id="4" creationId="{0585B98A-8D05-3044-6095-A85407ECDCB6}"/>
          </ac:spMkLst>
        </pc:spChg>
        <pc:spChg chg="add mod">
          <ac:chgData name="Helena Engelke" userId="86283cb0-2ee5-4096-9c17-abfa18ef4125" providerId="ADAL" clId="{CA7D4CBF-F1E6-4045-88FC-646FC68C1DD6}" dt="2025-02-18T12:35:20.017" v="53" actId="1076"/>
          <ac:spMkLst>
            <pc:docMk/>
            <pc:sldMk cId="4234683713" sldId="2147469203"/>
            <ac:spMk id="6" creationId="{A78369FA-9EA7-6AC7-285F-7DD649BF26AA}"/>
          </ac:spMkLst>
        </pc:spChg>
      </pc:sldChg>
      <pc:sldChg chg="modSp mod">
        <pc:chgData name="Helena Engelke" userId="86283cb0-2ee5-4096-9c17-abfa18ef4125" providerId="ADAL" clId="{CA7D4CBF-F1E6-4045-88FC-646FC68C1DD6}" dt="2025-02-18T12:35:31.422" v="57" actId="403"/>
        <pc:sldMkLst>
          <pc:docMk/>
          <pc:sldMk cId="2422649221" sldId="2147469204"/>
        </pc:sldMkLst>
        <pc:spChg chg="mod">
          <ac:chgData name="Helena Engelke" userId="86283cb0-2ee5-4096-9c17-abfa18ef4125" providerId="ADAL" clId="{CA7D4CBF-F1E6-4045-88FC-646FC68C1DD6}" dt="2025-02-18T12:35:31.422" v="57" actId="403"/>
          <ac:spMkLst>
            <pc:docMk/>
            <pc:sldMk cId="2422649221" sldId="2147469204"/>
            <ac:spMk id="11" creationId="{D15CD6F6-92AC-3D0F-E709-40F6AE9A2CCC}"/>
          </ac:spMkLst>
        </pc:spChg>
      </pc:sldChg>
      <pc:sldChg chg="add">
        <pc:chgData name="Helena Engelke" userId="86283cb0-2ee5-4096-9c17-abfa18ef4125" providerId="ADAL" clId="{CA7D4CBF-F1E6-4045-88FC-646FC68C1DD6}" dt="2025-02-18T12:32:02.821" v="28"/>
        <pc:sldMkLst>
          <pc:docMk/>
          <pc:sldMk cId="3514800841" sldId="2147469205"/>
        </pc:sldMkLst>
      </pc:sldChg>
    </pc:docChg>
  </pc:docChgLst>
  <pc:docChgLst>
    <pc:chgData name="Ann-Charlotte Laurell" userId="a6f14482-ff7e-4b3c-8eeb-55fcd5b35263" providerId="ADAL" clId="{5D2601CF-F5D2-48BA-84B9-DF6D68D7B728}"/>
    <pc:docChg chg="undo custSel addSld delSld modSld sldOrd delMainMaster modNotesMaster modHandout">
      <pc:chgData name="Ann-Charlotte Laurell" userId="a6f14482-ff7e-4b3c-8eeb-55fcd5b35263" providerId="ADAL" clId="{5D2601CF-F5D2-48BA-84B9-DF6D68D7B728}" dt="2025-02-19T08:41:54.386" v="673" actId="1076"/>
      <pc:docMkLst>
        <pc:docMk/>
      </pc:docMkLst>
      <pc:sldChg chg="modNotesTx">
        <pc:chgData name="Ann-Charlotte Laurell" userId="a6f14482-ff7e-4b3c-8eeb-55fcd5b35263" providerId="ADAL" clId="{5D2601CF-F5D2-48BA-84B9-DF6D68D7B728}" dt="2025-01-28T14:35:45.547" v="10" actId="6549"/>
        <pc:sldMkLst>
          <pc:docMk/>
          <pc:sldMk cId="3236630433" sldId="283"/>
        </pc:sldMkLst>
      </pc:sldChg>
      <pc:sldChg chg="modSp mod modNotesTx">
        <pc:chgData name="Ann-Charlotte Laurell" userId="a6f14482-ff7e-4b3c-8eeb-55fcd5b35263" providerId="ADAL" clId="{5D2601CF-F5D2-48BA-84B9-DF6D68D7B728}" dt="2025-01-28T14:37:04.193" v="19" actId="20577"/>
        <pc:sldMkLst>
          <pc:docMk/>
          <pc:sldMk cId="3938465766" sldId="299"/>
        </pc:sldMkLst>
        <pc:spChg chg="mod">
          <ac:chgData name="Ann-Charlotte Laurell" userId="a6f14482-ff7e-4b3c-8eeb-55fcd5b35263" providerId="ADAL" clId="{5D2601CF-F5D2-48BA-84B9-DF6D68D7B728}" dt="2025-01-28T14:36:50.459" v="18" actId="1076"/>
          <ac:spMkLst>
            <pc:docMk/>
            <pc:sldMk cId="3938465766" sldId="299"/>
            <ac:spMk id="7" creationId="{D8D563DE-F4B0-9EE4-A342-151BD2EB8148}"/>
          </ac:spMkLst>
        </pc:spChg>
      </pc:sldChg>
      <pc:sldChg chg="modNotesTx">
        <pc:chgData name="Ann-Charlotte Laurell" userId="a6f14482-ff7e-4b3c-8eeb-55fcd5b35263" providerId="ADAL" clId="{5D2601CF-F5D2-48BA-84B9-DF6D68D7B728}" dt="2025-01-28T14:37:13.937" v="21" actId="20577"/>
        <pc:sldMkLst>
          <pc:docMk/>
          <pc:sldMk cId="3988321504" sldId="1868"/>
        </pc:sldMkLst>
      </pc:sldChg>
      <pc:sldChg chg="modNotesTx">
        <pc:chgData name="Ann-Charlotte Laurell" userId="a6f14482-ff7e-4b3c-8eeb-55fcd5b35263" providerId="ADAL" clId="{5D2601CF-F5D2-48BA-84B9-DF6D68D7B728}" dt="2025-01-28T14:35:30.935" v="9" actId="6549"/>
        <pc:sldMkLst>
          <pc:docMk/>
          <pc:sldMk cId="344515747" sldId="2020"/>
        </pc:sldMkLst>
      </pc:sldChg>
      <pc:sldChg chg="modNotesTx">
        <pc:chgData name="Ann-Charlotte Laurell" userId="a6f14482-ff7e-4b3c-8eeb-55fcd5b35263" providerId="ADAL" clId="{5D2601CF-F5D2-48BA-84B9-DF6D68D7B728}" dt="2025-01-28T14:35:07.634" v="6" actId="20577"/>
        <pc:sldMkLst>
          <pc:docMk/>
          <pc:sldMk cId="4128019797" sldId="2076138353"/>
        </pc:sldMkLst>
      </pc:sldChg>
      <pc:sldChg chg="modNotesTx">
        <pc:chgData name="Ann-Charlotte Laurell" userId="a6f14482-ff7e-4b3c-8eeb-55fcd5b35263" providerId="ADAL" clId="{5D2601CF-F5D2-48BA-84B9-DF6D68D7B728}" dt="2025-01-28T14:34:46.958" v="4" actId="20577"/>
        <pc:sldMkLst>
          <pc:docMk/>
          <pc:sldMk cId="525232730" sldId="2076138354"/>
        </pc:sldMkLst>
      </pc:sldChg>
      <pc:sldChg chg="del">
        <pc:chgData name="Ann-Charlotte Laurell" userId="a6f14482-ff7e-4b3c-8eeb-55fcd5b35263" providerId="ADAL" clId="{5D2601CF-F5D2-48BA-84B9-DF6D68D7B728}" dt="2025-01-28T14:34:38.445" v="3" actId="47"/>
        <pc:sldMkLst>
          <pc:docMk/>
          <pc:sldMk cId="4013776248" sldId="2076138362"/>
        </pc:sldMkLst>
      </pc:sldChg>
      <pc:sldChg chg="modNotesTx">
        <pc:chgData name="Ann-Charlotte Laurell" userId="a6f14482-ff7e-4b3c-8eeb-55fcd5b35263" providerId="ADAL" clId="{5D2601CF-F5D2-48BA-84B9-DF6D68D7B728}" dt="2025-01-28T14:37:21.617" v="22" actId="20577"/>
        <pc:sldMkLst>
          <pc:docMk/>
          <pc:sldMk cId="2132433125" sldId="2076138386"/>
        </pc:sldMkLst>
      </pc:sldChg>
      <pc:sldChg chg="modNotesTx">
        <pc:chgData name="Ann-Charlotte Laurell" userId="a6f14482-ff7e-4b3c-8eeb-55fcd5b35263" providerId="ADAL" clId="{5D2601CF-F5D2-48BA-84B9-DF6D68D7B728}" dt="2025-01-28T14:36:01.526" v="12" actId="20577"/>
        <pc:sldMkLst>
          <pc:docMk/>
          <pc:sldMk cId="3241858490" sldId="2076138440"/>
        </pc:sldMkLst>
      </pc:sldChg>
      <pc:sldChg chg="ord">
        <pc:chgData name="Ann-Charlotte Laurell" userId="a6f14482-ff7e-4b3c-8eeb-55fcd5b35263" providerId="ADAL" clId="{5D2601CF-F5D2-48BA-84B9-DF6D68D7B728}" dt="2025-01-28T14:54:54.924" v="229"/>
        <pc:sldMkLst>
          <pc:docMk/>
          <pc:sldMk cId="2992359383" sldId="2076138454"/>
        </pc:sldMkLst>
      </pc:sldChg>
      <pc:sldChg chg="del">
        <pc:chgData name="Ann-Charlotte Laurell" userId="a6f14482-ff7e-4b3c-8eeb-55fcd5b35263" providerId="ADAL" clId="{5D2601CF-F5D2-48BA-84B9-DF6D68D7B728}" dt="2025-01-28T14:48:41.322" v="154" actId="47"/>
        <pc:sldMkLst>
          <pc:docMk/>
          <pc:sldMk cId="2308577833" sldId="2076138458"/>
        </pc:sldMkLst>
      </pc:sldChg>
      <pc:sldChg chg="modNotesTx">
        <pc:chgData name="Ann-Charlotte Laurell" userId="a6f14482-ff7e-4b3c-8eeb-55fcd5b35263" providerId="ADAL" clId="{5D2601CF-F5D2-48BA-84B9-DF6D68D7B728}" dt="2025-01-28T14:37:10.158" v="20" actId="20577"/>
        <pc:sldMkLst>
          <pc:docMk/>
          <pc:sldMk cId="497340037" sldId="2076138460"/>
        </pc:sldMkLst>
      </pc:sldChg>
      <pc:sldChg chg="modNotesTx">
        <pc:chgData name="Ann-Charlotte Laurell" userId="a6f14482-ff7e-4b3c-8eeb-55fcd5b35263" providerId="ADAL" clId="{5D2601CF-F5D2-48BA-84B9-DF6D68D7B728}" dt="2025-01-28T14:50:10.798" v="225" actId="20577"/>
        <pc:sldMkLst>
          <pc:docMk/>
          <pc:sldMk cId="2936480454" sldId="2076138461"/>
        </pc:sldMkLst>
      </pc:sldChg>
      <pc:sldChg chg="del">
        <pc:chgData name="Ann-Charlotte Laurell" userId="a6f14482-ff7e-4b3c-8eeb-55fcd5b35263" providerId="ADAL" clId="{5D2601CF-F5D2-48BA-84B9-DF6D68D7B728}" dt="2025-01-28T14:34:36.790" v="2" actId="47"/>
        <pc:sldMkLst>
          <pc:docMk/>
          <pc:sldMk cId="477131895" sldId="2076138465"/>
        </pc:sldMkLst>
      </pc:sldChg>
      <pc:sldChg chg="modNotesTx">
        <pc:chgData name="Ann-Charlotte Laurell" userId="a6f14482-ff7e-4b3c-8eeb-55fcd5b35263" providerId="ADAL" clId="{5D2601CF-F5D2-48BA-84B9-DF6D68D7B728}" dt="2025-01-28T14:35:10.864" v="7" actId="20577"/>
        <pc:sldMkLst>
          <pc:docMk/>
          <pc:sldMk cId="2990079478" sldId="2076138466"/>
        </pc:sldMkLst>
      </pc:sldChg>
      <pc:sldChg chg="modNotesTx">
        <pc:chgData name="Ann-Charlotte Laurell" userId="a6f14482-ff7e-4b3c-8eeb-55fcd5b35263" providerId="ADAL" clId="{5D2601CF-F5D2-48BA-84B9-DF6D68D7B728}" dt="2025-01-28T14:35:02.212" v="5" actId="20577"/>
        <pc:sldMkLst>
          <pc:docMk/>
          <pc:sldMk cId="169348186" sldId="2076138467"/>
        </pc:sldMkLst>
      </pc:sldChg>
      <pc:sldChg chg="modSp mod modNotesTx">
        <pc:chgData name="Ann-Charlotte Laurell" userId="a6f14482-ff7e-4b3c-8eeb-55fcd5b35263" providerId="ADAL" clId="{5D2601CF-F5D2-48BA-84B9-DF6D68D7B728}" dt="2025-01-28T14:59:56.527" v="271" actId="20577"/>
        <pc:sldMkLst>
          <pc:docMk/>
          <pc:sldMk cId="3459696309" sldId="2076138469"/>
        </pc:sldMkLst>
      </pc:sldChg>
      <pc:sldChg chg="del">
        <pc:chgData name="Ann-Charlotte Laurell" userId="a6f14482-ff7e-4b3c-8eeb-55fcd5b35263" providerId="ADAL" clId="{5D2601CF-F5D2-48BA-84B9-DF6D68D7B728}" dt="2025-02-18T14:41:27.520" v="664" actId="47"/>
        <pc:sldMkLst>
          <pc:docMk/>
          <pc:sldMk cId="3214440404" sldId="2076138471"/>
        </pc:sldMkLst>
      </pc:sldChg>
      <pc:sldChg chg="del">
        <pc:chgData name="Ann-Charlotte Laurell" userId="a6f14482-ff7e-4b3c-8eeb-55fcd5b35263" providerId="ADAL" clId="{5D2601CF-F5D2-48BA-84B9-DF6D68D7B728}" dt="2025-01-28T14:34:34.835" v="0" actId="47"/>
        <pc:sldMkLst>
          <pc:docMk/>
          <pc:sldMk cId="3803991113" sldId="2076138471"/>
        </pc:sldMkLst>
      </pc:sldChg>
      <pc:sldChg chg="del">
        <pc:chgData name="Ann-Charlotte Laurell" userId="a6f14482-ff7e-4b3c-8eeb-55fcd5b35263" providerId="ADAL" clId="{5D2601CF-F5D2-48BA-84B9-DF6D68D7B728}" dt="2025-01-28T14:48:45.225" v="155" actId="47"/>
        <pc:sldMkLst>
          <pc:docMk/>
          <pc:sldMk cId="857664015" sldId="2076138473"/>
        </pc:sldMkLst>
      </pc:sldChg>
      <pc:sldChg chg="del">
        <pc:chgData name="Ann-Charlotte Laurell" userId="a6f14482-ff7e-4b3c-8eeb-55fcd5b35263" providerId="ADAL" clId="{5D2601CF-F5D2-48BA-84B9-DF6D68D7B728}" dt="2025-01-28T14:36:14.501" v="13" actId="47"/>
        <pc:sldMkLst>
          <pc:docMk/>
          <pc:sldMk cId="1571666096" sldId="2076138475"/>
        </pc:sldMkLst>
      </pc:sldChg>
      <pc:sldChg chg="del">
        <pc:chgData name="Ann-Charlotte Laurell" userId="a6f14482-ff7e-4b3c-8eeb-55fcd5b35263" providerId="ADAL" clId="{5D2601CF-F5D2-48BA-84B9-DF6D68D7B728}" dt="2025-01-28T14:34:35.898" v="1" actId="47"/>
        <pc:sldMkLst>
          <pc:docMk/>
          <pc:sldMk cId="2009902258" sldId="2076138480"/>
        </pc:sldMkLst>
      </pc:sldChg>
      <pc:sldChg chg="add del">
        <pc:chgData name="Ann-Charlotte Laurell" userId="a6f14482-ff7e-4b3c-8eeb-55fcd5b35263" providerId="ADAL" clId="{5D2601CF-F5D2-48BA-84B9-DF6D68D7B728}" dt="2025-02-18T14:41:30.962" v="665" actId="47"/>
        <pc:sldMkLst>
          <pc:docMk/>
          <pc:sldMk cId="2976902282" sldId="2076138480"/>
        </pc:sldMkLst>
      </pc:sldChg>
      <pc:sldChg chg="del">
        <pc:chgData name="Ann-Charlotte Laurell" userId="a6f14482-ff7e-4b3c-8eeb-55fcd5b35263" providerId="ADAL" clId="{5D2601CF-F5D2-48BA-84B9-DF6D68D7B728}" dt="2025-01-28T14:48:57.202" v="156" actId="47"/>
        <pc:sldMkLst>
          <pc:docMk/>
          <pc:sldMk cId="1239034562" sldId="2076138482"/>
        </pc:sldMkLst>
      </pc:sldChg>
      <pc:sldChg chg="ord">
        <pc:chgData name="Ann-Charlotte Laurell" userId="a6f14482-ff7e-4b3c-8eeb-55fcd5b35263" providerId="ADAL" clId="{5D2601CF-F5D2-48BA-84B9-DF6D68D7B728}" dt="2025-01-28T14:43:27.429" v="35"/>
        <pc:sldMkLst>
          <pc:docMk/>
          <pc:sldMk cId="2189127424" sldId="2076138488"/>
        </pc:sldMkLst>
      </pc:sldChg>
      <pc:sldChg chg="modNotesTx">
        <pc:chgData name="Ann-Charlotte Laurell" userId="a6f14482-ff7e-4b3c-8eeb-55fcd5b35263" providerId="ADAL" clId="{5D2601CF-F5D2-48BA-84B9-DF6D68D7B728}" dt="2025-01-28T14:37:36.913" v="24" actId="6549"/>
        <pc:sldMkLst>
          <pc:docMk/>
          <pc:sldMk cId="643178099" sldId="2076138630"/>
        </pc:sldMkLst>
      </pc:sldChg>
      <pc:sldChg chg="addSp modSp add mod setBg">
        <pc:chgData name="Ann-Charlotte Laurell" userId="a6f14482-ff7e-4b3c-8eeb-55fcd5b35263" providerId="ADAL" clId="{5D2601CF-F5D2-48BA-84B9-DF6D68D7B728}" dt="2025-02-19T08:41:54.386" v="673" actId="1076"/>
        <pc:sldMkLst>
          <pc:docMk/>
          <pc:sldMk cId="3185015633" sldId="2147469122"/>
        </pc:sldMkLst>
        <pc:spChg chg="add mod">
          <ac:chgData name="Ann-Charlotte Laurell" userId="a6f14482-ff7e-4b3c-8eeb-55fcd5b35263" providerId="ADAL" clId="{5D2601CF-F5D2-48BA-84B9-DF6D68D7B728}" dt="2025-02-19T08:41:54.386" v="673" actId="1076"/>
          <ac:spMkLst>
            <pc:docMk/>
            <pc:sldMk cId="3185015633" sldId="2147469122"/>
            <ac:spMk id="3" creationId="{1BF44B23-7B7B-1F5E-A4D3-2A7262A410CD}"/>
          </ac:spMkLst>
        </pc:spChg>
      </pc:sldChg>
      <pc:sldChg chg="modNotesTx">
        <pc:chgData name="Ann-Charlotte Laurell" userId="a6f14482-ff7e-4b3c-8eeb-55fcd5b35263" providerId="ADAL" clId="{5D2601CF-F5D2-48BA-84B9-DF6D68D7B728}" dt="2025-01-28T14:35:22.715" v="8" actId="20577"/>
        <pc:sldMkLst>
          <pc:docMk/>
          <pc:sldMk cId="1461381722" sldId="2147469153"/>
        </pc:sldMkLst>
      </pc:sldChg>
      <pc:sldChg chg="modNotesTx">
        <pc:chgData name="Ann-Charlotte Laurell" userId="a6f14482-ff7e-4b3c-8eeb-55fcd5b35263" providerId="ADAL" clId="{5D2601CF-F5D2-48BA-84B9-DF6D68D7B728}" dt="2025-01-28T14:35:55.620" v="11" actId="20577"/>
        <pc:sldMkLst>
          <pc:docMk/>
          <pc:sldMk cId="68267121" sldId="2147469178"/>
        </pc:sldMkLst>
      </pc:sldChg>
      <pc:sldChg chg="del">
        <pc:chgData name="Ann-Charlotte Laurell" userId="a6f14482-ff7e-4b3c-8eeb-55fcd5b35263" providerId="ADAL" clId="{5D2601CF-F5D2-48BA-84B9-DF6D68D7B728}" dt="2025-01-28T14:37:29.541" v="23" actId="47"/>
        <pc:sldMkLst>
          <pc:docMk/>
          <pc:sldMk cId="3376139739" sldId="2147469189"/>
        </pc:sldMkLst>
      </pc:sldChg>
      <pc:sldChg chg="addSp delSp modSp mod modNotesTx">
        <pc:chgData name="Ann-Charlotte Laurell" userId="a6f14482-ff7e-4b3c-8eeb-55fcd5b35263" providerId="ADAL" clId="{5D2601CF-F5D2-48BA-84B9-DF6D68D7B728}" dt="2025-01-29T06:49:15.019" v="660" actId="207"/>
        <pc:sldMkLst>
          <pc:docMk/>
          <pc:sldMk cId="66594717" sldId="2147469190"/>
        </pc:sldMkLst>
      </pc:sldChg>
      <pc:sldChg chg="new del">
        <pc:chgData name="Ann-Charlotte Laurell" userId="a6f14482-ff7e-4b3c-8eeb-55fcd5b35263" providerId="ADAL" clId="{5D2601CF-F5D2-48BA-84B9-DF6D68D7B728}" dt="2025-01-28T14:43:46.559" v="37" actId="47"/>
        <pc:sldMkLst>
          <pc:docMk/>
          <pc:sldMk cId="530912021" sldId="2147469191"/>
        </pc:sldMkLst>
      </pc:sldChg>
      <pc:sldChg chg="add">
        <pc:chgData name="Ann-Charlotte Laurell" userId="a6f14482-ff7e-4b3c-8eeb-55fcd5b35263" providerId="ADAL" clId="{5D2601CF-F5D2-48BA-84B9-DF6D68D7B728}" dt="2025-01-28T14:43:31.110" v="36" actId="2890"/>
        <pc:sldMkLst>
          <pc:docMk/>
          <pc:sldMk cId="715600867" sldId="2147469192"/>
        </pc:sldMkLst>
      </pc:sldChg>
      <pc:sldChg chg="del">
        <pc:chgData name="Ann-Charlotte Laurell" userId="a6f14482-ff7e-4b3c-8eeb-55fcd5b35263" providerId="ADAL" clId="{5D2601CF-F5D2-48BA-84B9-DF6D68D7B728}" dt="2025-02-18T14:42:55.864" v="666" actId="2696"/>
        <pc:sldMkLst>
          <pc:docMk/>
          <pc:sldMk cId="1380761954" sldId="2147469192"/>
        </pc:sldMkLst>
      </pc:sldChg>
      <pc:sldChg chg="addSp delSp modSp add mod modNotesTx">
        <pc:chgData name="Ann-Charlotte Laurell" userId="a6f14482-ff7e-4b3c-8eeb-55fcd5b35263" providerId="ADAL" clId="{5D2601CF-F5D2-48BA-84B9-DF6D68D7B728}" dt="2025-01-28T14:48:35.707" v="153" actId="20577"/>
        <pc:sldMkLst>
          <pc:docMk/>
          <pc:sldMk cId="3243044404" sldId="2147469193"/>
        </pc:sldMkLst>
        <pc:spChg chg="mod">
          <ac:chgData name="Ann-Charlotte Laurell" userId="a6f14482-ff7e-4b3c-8eeb-55fcd5b35263" providerId="ADAL" clId="{5D2601CF-F5D2-48BA-84B9-DF6D68D7B728}" dt="2025-01-28T14:44:53.296" v="143" actId="20577"/>
          <ac:spMkLst>
            <pc:docMk/>
            <pc:sldMk cId="3243044404" sldId="2147469193"/>
            <ac:spMk id="4" creationId="{C8A3FD18-5ACA-4616-1086-81AE1F1416BC}"/>
          </ac:spMkLst>
        </pc:spChg>
        <pc:picChg chg="add mod">
          <ac:chgData name="Ann-Charlotte Laurell" userId="a6f14482-ff7e-4b3c-8eeb-55fcd5b35263" providerId="ADAL" clId="{5D2601CF-F5D2-48BA-84B9-DF6D68D7B728}" dt="2025-01-28T14:46:02.625" v="148" actId="1076"/>
          <ac:picMkLst>
            <pc:docMk/>
            <pc:sldMk cId="3243044404" sldId="2147469193"/>
            <ac:picMk id="7" creationId="{87F4E726-730A-1658-5C37-E2DE1E0C93D0}"/>
          </ac:picMkLst>
        </pc:picChg>
        <pc:picChg chg="add mod">
          <ac:chgData name="Ann-Charlotte Laurell" userId="a6f14482-ff7e-4b3c-8eeb-55fcd5b35263" providerId="ADAL" clId="{5D2601CF-F5D2-48BA-84B9-DF6D68D7B728}" dt="2025-01-28T14:46:47.098" v="150" actId="1076"/>
          <ac:picMkLst>
            <pc:docMk/>
            <pc:sldMk cId="3243044404" sldId="2147469193"/>
            <ac:picMk id="9" creationId="{0FA546AD-182E-7DA8-CCC4-4002BD72B9D4}"/>
          </ac:picMkLst>
        </pc:picChg>
        <pc:picChg chg="add mod">
          <ac:chgData name="Ann-Charlotte Laurell" userId="a6f14482-ff7e-4b3c-8eeb-55fcd5b35263" providerId="ADAL" clId="{5D2601CF-F5D2-48BA-84B9-DF6D68D7B728}" dt="2025-01-28T14:48:05.797" v="152" actId="1076"/>
          <ac:picMkLst>
            <pc:docMk/>
            <pc:sldMk cId="3243044404" sldId="2147469193"/>
            <ac:picMk id="11" creationId="{152E83D4-5496-DC0B-5A61-F69883AFA731}"/>
          </ac:picMkLst>
        </pc:picChg>
      </pc:sldChg>
      <pc:sldChg chg="del">
        <pc:chgData name="Ann-Charlotte Laurell" userId="a6f14482-ff7e-4b3c-8eeb-55fcd5b35263" providerId="ADAL" clId="{5D2601CF-F5D2-48BA-84B9-DF6D68D7B728}" dt="2025-02-18T14:42:55.864" v="666" actId="2696"/>
        <pc:sldMkLst>
          <pc:docMk/>
          <pc:sldMk cId="528772004" sldId="2147469196"/>
        </pc:sldMkLst>
      </pc:sldChg>
      <pc:sldMasterChg chg="del delSldLayout">
        <pc:chgData name="Ann-Charlotte Laurell" userId="a6f14482-ff7e-4b3c-8eeb-55fcd5b35263" providerId="ADAL" clId="{5D2601CF-F5D2-48BA-84B9-DF6D68D7B728}" dt="2025-01-28T14:34:38.445" v="3" actId="47"/>
        <pc:sldMasterMkLst>
          <pc:docMk/>
          <pc:sldMasterMk cId="803664160" sldId="2147483962"/>
        </pc:sldMasterMkLst>
        <pc:sldLayoutChg chg="del">
          <pc:chgData name="Ann-Charlotte Laurell" userId="a6f14482-ff7e-4b3c-8eeb-55fcd5b35263" providerId="ADAL" clId="{5D2601CF-F5D2-48BA-84B9-DF6D68D7B728}" dt="2025-01-28T14:34:38.445" v="3" actId="47"/>
          <pc:sldLayoutMkLst>
            <pc:docMk/>
            <pc:sldMasterMk cId="803664160" sldId="2147483962"/>
            <pc:sldLayoutMk cId="2096151668" sldId="2147483963"/>
          </pc:sldLayoutMkLst>
        </pc:sldLayoutChg>
        <pc:sldLayoutChg chg="del">
          <pc:chgData name="Ann-Charlotte Laurell" userId="a6f14482-ff7e-4b3c-8eeb-55fcd5b35263" providerId="ADAL" clId="{5D2601CF-F5D2-48BA-84B9-DF6D68D7B728}" dt="2025-01-28T14:34:38.445" v="3" actId="47"/>
          <pc:sldLayoutMkLst>
            <pc:docMk/>
            <pc:sldMasterMk cId="803664160" sldId="2147483962"/>
            <pc:sldLayoutMk cId="1204196540" sldId="2147483964"/>
          </pc:sldLayoutMkLst>
        </pc:sldLayoutChg>
        <pc:sldLayoutChg chg="del">
          <pc:chgData name="Ann-Charlotte Laurell" userId="a6f14482-ff7e-4b3c-8eeb-55fcd5b35263" providerId="ADAL" clId="{5D2601CF-F5D2-48BA-84B9-DF6D68D7B728}" dt="2025-01-28T14:34:38.445" v="3" actId="47"/>
          <pc:sldLayoutMkLst>
            <pc:docMk/>
            <pc:sldMasterMk cId="803664160" sldId="2147483962"/>
            <pc:sldLayoutMk cId="2101933630" sldId="2147483965"/>
          </pc:sldLayoutMkLst>
        </pc:sldLayoutChg>
        <pc:sldLayoutChg chg="del">
          <pc:chgData name="Ann-Charlotte Laurell" userId="a6f14482-ff7e-4b3c-8eeb-55fcd5b35263" providerId="ADAL" clId="{5D2601CF-F5D2-48BA-84B9-DF6D68D7B728}" dt="2025-01-28T14:34:38.445" v="3" actId="47"/>
          <pc:sldLayoutMkLst>
            <pc:docMk/>
            <pc:sldMasterMk cId="803664160" sldId="2147483962"/>
            <pc:sldLayoutMk cId="2694906921" sldId="2147483966"/>
          </pc:sldLayoutMkLst>
        </pc:sldLayoutChg>
        <pc:sldLayoutChg chg="del">
          <pc:chgData name="Ann-Charlotte Laurell" userId="a6f14482-ff7e-4b3c-8eeb-55fcd5b35263" providerId="ADAL" clId="{5D2601CF-F5D2-48BA-84B9-DF6D68D7B728}" dt="2025-01-28T14:34:38.445" v="3" actId="47"/>
          <pc:sldLayoutMkLst>
            <pc:docMk/>
            <pc:sldMasterMk cId="803664160" sldId="2147483962"/>
            <pc:sldLayoutMk cId="440119058" sldId="2147483967"/>
          </pc:sldLayoutMkLst>
        </pc:sldLayoutChg>
        <pc:sldLayoutChg chg="del">
          <pc:chgData name="Ann-Charlotte Laurell" userId="a6f14482-ff7e-4b3c-8eeb-55fcd5b35263" providerId="ADAL" clId="{5D2601CF-F5D2-48BA-84B9-DF6D68D7B728}" dt="2025-01-28T14:34:38.445" v="3" actId="47"/>
          <pc:sldLayoutMkLst>
            <pc:docMk/>
            <pc:sldMasterMk cId="803664160" sldId="2147483962"/>
            <pc:sldLayoutMk cId="2257906044" sldId="2147483968"/>
          </pc:sldLayoutMkLst>
        </pc:sldLayoutChg>
        <pc:sldLayoutChg chg="del">
          <pc:chgData name="Ann-Charlotte Laurell" userId="a6f14482-ff7e-4b3c-8eeb-55fcd5b35263" providerId="ADAL" clId="{5D2601CF-F5D2-48BA-84B9-DF6D68D7B728}" dt="2025-01-28T14:34:38.445" v="3" actId="47"/>
          <pc:sldLayoutMkLst>
            <pc:docMk/>
            <pc:sldMasterMk cId="803664160" sldId="2147483962"/>
            <pc:sldLayoutMk cId="3427083501" sldId="2147483969"/>
          </pc:sldLayoutMkLst>
        </pc:sldLayoutChg>
        <pc:sldLayoutChg chg="del">
          <pc:chgData name="Ann-Charlotte Laurell" userId="a6f14482-ff7e-4b3c-8eeb-55fcd5b35263" providerId="ADAL" clId="{5D2601CF-F5D2-48BA-84B9-DF6D68D7B728}" dt="2025-01-28T14:34:38.445" v="3" actId="47"/>
          <pc:sldLayoutMkLst>
            <pc:docMk/>
            <pc:sldMasterMk cId="803664160" sldId="2147483962"/>
            <pc:sldLayoutMk cId="3077564930" sldId="2147483970"/>
          </pc:sldLayoutMkLst>
        </pc:sldLayoutChg>
        <pc:sldLayoutChg chg="del">
          <pc:chgData name="Ann-Charlotte Laurell" userId="a6f14482-ff7e-4b3c-8eeb-55fcd5b35263" providerId="ADAL" clId="{5D2601CF-F5D2-48BA-84B9-DF6D68D7B728}" dt="2025-01-28T14:34:38.445" v="3" actId="47"/>
          <pc:sldLayoutMkLst>
            <pc:docMk/>
            <pc:sldMasterMk cId="803664160" sldId="2147483962"/>
            <pc:sldLayoutMk cId="2321148189" sldId="2147483971"/>
          </pc:sldLayoutMkLst>
        </pc:sldLayoutChg>
        <pc:sldLayoutChg chg="del">
          <pc:chgData name="Ann-Charlotte Laurell" userId="a6f14482-ff7e-4b3c-8eeb-55fcd5b35263" providerId="ADAL" clId="{5D2601CF-F5D2-48BA-84B9-DF6D68D7B728}" dt="2025-01-28T14:34:38.445" v="3" actId="47"/>
          <pc:sldLayoutMkLst>
            <pc:docMk/>
            <pc:sldMasterMk cId="803664160" sldId="2147483962"/>
            <pc:sldLayoutMk cId="2503960227" sldId="2147483972"/>
          </pc:sldLayoutMkLst>
        </pc:sldLayoutChg>
        <pc:sldLayoutChg chg="del">
          <pc:chgData name="Ann-Charlotte Laurell" userId="a6f14482-ff7e-4b3c-8eeb-55fcd5b35263" providerId="ADAL" clId="{5D2601CF-F5D2-48BA-84B9-DF6D68D7B728}" dt="2025-01-28T14:34:38.445" v="3" actId="47"/>
          <pc:sldLayoutMkLst>
            <pc:docMk/>
            <pc:sldMasterMk cId="803664160" sldId="2147483962"/>
            <pc:sldLayoutMk cId="724722329" sldId="2147483973"/>
          </pc:sldLayoutMkLst>
        </pc:sldLayoutChg>
        <pc:sldLayoutChg chg="del">
          <pc:chgData name="Ann-Charlotte Laurell" userId="a6f14482-ff7e-4b3c-8eeb-55fcd5b35263" providerId="ADAL" clId="{5D2601CF-F5D2-48BA-84B9-DF6D68D7B728}" dt="2025-01-28T14:34:38.445" v="3" actId="47"/>
          <pc:sldLayoutMkLst>
            <pc:docMk/>
            <pc:sldMasterMk cId="803664160" sldId="2147483962"/>
            <pc:sldLayoutMk cId="81405255" sldId="214748397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F1FA90-EE84-4E01-BE99-36EE2FDD9726}"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sv-SE"/>
        </a:p>
      </dgm:t>
    </dgm:pt>
    <dgm:pt modelId="{51D857D9-D140-4664-90AD-48F72AC0515D}">
      <dgm:prSe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nchor="ctr" anchorCtr="0"/>
        <a:lstStyle/>
        <a:p>
          <a:r>
            <a:rPr lang="sv-SE" sz="3600" b="1">
              <a:solidFill>
                <a:schemeClr val="bg2"/>
              </a:solidFill>
            </a:rPr>
            <a:t>Dela</a:t>
          </a:r>
          <a:br>
            <a:rPr lang="sv-SE" sz="3600" b="1">
              <a:solidFill>
                <a:schemeClr val="bg2"/>
              </a:solidFill>
            </a:rPr>
          </a:br>
          <a:r>
            <a:rPr lang="sv-SE" sz="3600" b="1">
              <a:solidFill>
                <a:schemeClr val="bg2"/>
              </a:solidFill>
            </a:rPr>
            <a:t>värld</a:t>
          </a:r>
        </a:p>
      </dgm:t>
    </dgm:pt>
    <dgm:pt modelId="{AE0A5D14-173A-4560-B35B-07811C9A0C0B}" type="parTrans" cxnId="{70D7448C-6C83-4712-8A72-4A79666A1E6E}">
      <dgm:prSet/>
      <dgm:spPr/>
      <dgm:t>
        <a:bodyPr/>
        <a:lstStyle/>
        <a:p>
          <a:endParaRPr lang="sv-SE"/>
        </a:p>
      </dgm:t>
    </dgm:pt>
    <dgm:pt modelId="{FD996FDC-AFB0-490D-953A-EC2234A2037D}" type="sibTrans" cxnId="{70D7448C-6C83-4712-8A72-4A79666A1E6E}">
      <dgm:prSet/>
      <dgm:spPr/>
      <dgm:t>
        <a:bodyPr/>
        <a:lstStyle/>
        <a:p>
          <a:endParaRPr lang="sv-SE"/>
        </a:p>
      </dgm:t>
    </dgm:pt>
    <dgm:pt modelId="{15D60DB4-BA00-495E-B16B-AAEF9C9CFB59}">
      <dgm:prSet custT="1">
        <dgm:style>
          <a:lnRef idx="2">
            <a:schemeClr val="dk1"/>
          </a:lnRef>
          <a:fillRef idx="1">
            <a:schemeClr val="lt1"/>
          </a:fillRef>
          <a:effectRef idx="0">
            <a:schemeClr val="dk1"/>
          </a:effectRef>
          <a:fontRef idx="minor">
            <a:schemeClr val="dk1"/>
          </a:fontRef>
        </dgm:style>
      </dgm:prSet>
      <dgm:spPr>
        <a:solidFill>
          <a:schemeClr val="bg2"/>
        </a:solidFill>
      </dgm:spPr>
      <dgm:t>
        <a:bodyPr anchor="t" anchorCtr="0"/>
        <a:lstStyle/>
        <a:p>
          <a:r>
            <a:rPr lang="sv-SE" sz="2400" b="1">
              <a:solidFill>
                <a:schemeClr val="tx1"/>
              </a:solidFill>
            </a:rPr>
            <a:t>Hur har </a:t>
          </a:r>
          <a:br>
            <a:rPr lang="sv-SE" sz="2400" b="1">
              <a:solidFill>
                <a:schemeClr val="tx1"/>
              </a:solidFill>
            </a:rPr>
          </a:br>
          <a:r>
            <a:rPr lang="sv-SE" sz="2400" b="1">
              <a:solidFill>
                <a:schemeClr val="tx1"/>
              </a:solidFill>
            </a:rPr>
            <a:t>cheferna det?</a:t>
          </a:r>
        </a:p>
      </dgm:t>
    </dgm:pt>
    <dgm:pt modelId="{5CDDDA0D-D359-4A02-9CF9-C1B54BCA90EE}" type="parTrans" cxnId="{515DB5F9-AD07-43B1-9CC9-50C6935062DE}">
      <dgm:prSet/>
      <dgm:spPr>
        <a:solidFill>
          <a:srgbClr val="B2B5C4"/>
        </a:solidFill>
      </dgm:spPr>
      <dgm:t>
        <a:bodyPr/>
        <a:lstStyle/>
        <a:p>
          <a:endParaRPr lang="sv-SE"/>
        </a:p>
      </dgm:t>
    </dgm:pt>
    <dgm:pt modelId="{F21E257A-C381-400E-9530-72F83BAB70A9}" type="sibTrans" cxnId="{515DB5F9-AD07-43B1-9CC9-50C6935062DE}">
      <dgm:prSet/>
      <dgm:spPr/>
      <dgm:t>
        <a:bodyPr/>
        <a:lstStyle/>
        <a:p>
          <a:endParaRPr lang="sv-SE"/>
        </a:p>
      </dgm:t>
    </dgm:pt>
    <dgm:pt modelId="{C41E6F73-7E9E-41C1-AB7B-0DC2F8B51E3E}">
      <dgm:prSet custT="1">
        <dgm:style>
          <a:lnRef idx="2">
            <a:schemeClr val="dk1"/>
          </a:lnRef>
          <a:fillRef idx="1">
            <a:schemeClr val="lt1"/>
          </a:fillRef>
          <a:effectRef idx="0">
            <a:schemeClr val="dk1"/>
          </a:effectRef>
          <a:fontRef idx="minor">
            <a:schemeClr val="dk1"/>
          </a:fontRef>
        </dgm:style>
      </dgm:prSet>
      <dgm:spPr>
        <a:solidFill>
          <a:schemeClr val="bg2"/>
        </a:solidFill>
      </dgm:spPr>
      <dgm:t>
        <a:bodyPr anchor="t" anchorCtr="0"/>
        <a:lstStyle/>
        <a:p>
          <a:r>
            <a:rPr lang="sv-SE" sz="2400" b="1">
              <a:solidFill>
                <a:schemeClr val="tx1"/>
              </a:solidFill>
            </a:rPr>
            <a:t>Vad gör cheferna?</a:t>
          </a:r>
        </a:p>
      </dgm:t>
    </dgm:pt>
    <dgm:pt modelId="{1E6930CD-4963-4091-9CB0-110F052D0D40}" type="parTrans" cxnId="{D01A0FC5-0566-4851-82D5-41AD1422A098}">
      <dgm:prSet>
        <dgm:style>
          <a:lnRef idx="0">
            <a:scrgbClr r="0" g="0" b="0"/>
          </a:lnRef>
          <a:fillRef idx="0">
            <a:scrgbClr r="0" g="0" b="0"/>
          </a:fillRef>
          <a:effectRef idx="0">
            <a:scrgbClr r="0" g="0" b="0"/>
          </a:effectRef>
          <a:fontRef idx="minor">
            <a:schemeClr val="lt1"/>
          </a:fontRef>
        </dgm:style>
      </dgm:prSet>
      <dgm:spPr>
        <a:solidFill>
          <a:srgbClr val="B2B5C4"/>
        </a:solidFill>
        <a:ln>
          <a:noFill/>
        </a:ln>
      </dgm:spPr>
      <dgm:t>
        <a:bodyPr/>
        <a:lstStyle/>
        <a:p>
          <a:endParaRPr lang="sv-SE"/>
        </a:p>
      </dgm:t>
    </dgm:pt>
    <dgm:pt modelId="{A2F7DFA6-4E56-4842-9C99-0F0F33CAABBB}" type="sibTrans" cxnId="{D01A0FC5-0566-4851-82D5-41AD1422A098}">
      <dgm:prSet/>
      <dgm:spPr/>
      <dgm:t>
        <a:bodyPr/>
        <a:lstStyle/>
        <a:p>
          <a:endParaRPr lang="sv-SE"/>
        </a:p>
      </dgm:t>
    </dgm:pt>
    <dgm:pt modelId="{D3C4AA16-AECE-46C5-A857-50998FCA8CD3}">
      <dgm:prSet custT="1">
        <dgm:style>
          <a:lnRef idx="2">
            <a:schemeClr val="dk1"/>
          </a:lnRef>
          <a:fillRef idx="1">
            <a:schemeClr val="lt1"/>
          </a:fillRef>
          <a:effectRef idx="0">
            <a:schemeClr val="dk1"/>
          </a:effectRef>
          <a:fontRef idx="minor">
            <a:schemeClr val="dk1"/>
          </a:fontRef>
        </dgm:style>
      </dgm:prSet>
      <dgm:spPr>
        <a:solidFill>
          <a:schemeClr val="bg2"/>
        </a:solidFill>
      </dgm:spPr>
      <dgm:t>
        <a:bodyPr anchor="t" anchorCtr="0"/>
        <a:lstStyle/>
        <a:p>
          <a:r>
            <a:rPr lang="sv-SE" sz="2400" b="1">
              <a:solidFill>
                <a:schemeClr val="tx1"/>
              </a:solidFill>
            </a:rPr>
            <a:t>Hur ser vägarna för kommunikation ut?</a:t>
          </a:r>
        </a:p>
      </dgm:t>
    </dgm:pt>
    <dgm:pt modelId="{C2507DB7-83DD-4377-8672-A1C3C9D1C1DE}" type="parTrans" cxnId="{653FD9C3-3B86-4879-9D1B-ED8B2D6D2048}">
      <dgm:prSet>
        <dgm:style>
          <a:lnRef idx="0">
            <a:scrgbClr r="0" g="0" b="0"/>
          </a:lnRef>
          <a:fillRef idx="0">
            <a:scrgbClr r="0" g="0" b="0"/>
          </a:fillRef>
          <a:effectRef idx="0">
            <a:scrgbClr r="0" g="0" b="0"/>
          </a:effectRef>
          <a:fontRef idx="minor">
            <a:schemeClr val="lt1"/>
          </a:fontRef>
        </dgm:style>
      </dgm:prSet>
      <dgm:spPr>
        <a:solidFill>
          <a:srgbClr val="B2B5C4"/>
        </a:solidFill>
        <a:ln>
          <a:noFill/>
        </a:ln>
      </dgm:spPr>
      <dgm:t>
        <a:bodyPr/>
        <a:lstStyle/>
        <a:p>
          <a:endParaRPr lang="sv-SE"/>
        </a:p>
      </dgm:t>
    </dgm:pt>
    <dgm:pt modelId="{408BC43E-AF79-4815-976A-8D95523E74AD}" type="sibTrans" cxnId="{653FD9C3-3B86-4879-9D1B-ED8B2D6D2048}">
      <dgm:prSet/>
      <dgm:spPr/>
      <dgm:t>
        <a:bodyPr/>
        <a:lstStyle/>
        <a:p>
          <a:endParaRPr lang="sv-SE"/>
        </a:p>
      </dgm:t>
    </dgm:pt>
    <dgm:pt modelId="{53761238-C362-4827-886D-91CD7D508A05}">
      <dgm:prSet custT="1">
        <dgm:style>
          <a:lnRef idx="2">
            <a:schemeClr val="dk1"/>
          </a:lnRef>
          <a:fillRef idx="1">
            <a:schemeClr val="lt1"/>
          </a:fillRef>
          <a:effectRef idx="0">
            <a:schemeClr val="dk1"/>
          </a:effectRef>
          <a:fontRef idx="minor">
            <a:schemeClr val="dk1"/>
          </a:fontRef>
        </dgm:style>
      </dgm:prSet>
      <dgm:spPr>
        <a:solidFill>
          <a:schemeClr val="bg2"/>
        </a:solidFill>
      </dgm:spPr>
      <dgm:t>
        <a:bodyPr anchor="t" anchorCtr="0"/>
        <a:lstStyle/>
        <a:p>
          <a:r>
            <a:rPr lang="sv-SE" sz="2400" b="1">
              <a:solidFill>
                <a:schemeClr val="tx1"/>
              </a:solidFill>
            </a:rPr>
            <a:t>Hur ligger verksamheten till?</a:t>
          </a:r>
        </a:p>
      </dgm:t>
    </dgm:pt>
    <dgm:pt modelId="{C6503BEC-02BC-4DFD-9450-117002754A10}" type="parTrans" cxnId="{A2F0BEC9-B0C3-4DEA-8F42-9E06B48E6C4F}">
      <dgm:prSet>
        <dgm:style>
          <a:lnRef idx="0">
            <a:scrgbClr r="0" g="0" b="0"/>
          </a:lnRef>
          <a:fillRef idx="0">
            <a:scrgbClr r="0" g="0" b="0"/>
          </a:fillRef>
          <a:effectRef idx="0">
            <a:scrgbClr r="0" g="0" b="0"/>
          </a:effectRef>
          <a:fontRef idx="minor">
            <a:schemeClr val="lt1"/>
          </a:fontRef>
        </dgm:style>
      </dgm:prSet>
      <dgm:spPr>
        <a:solidFill>
          <a:srgbClr val="B2B5C4"/>
        </a:solidFill>
        <a:ln>
          <a:noFill/>
        </a:ln>
      </dgm:spPr>
      <dgm:t>
        <a:bodyPr/>
        <a:lstStyle/>
        <a:p>
          <a:endParaRPr lang="sv-SE"/>
        </a:p>
      </dgm:t>
    </dgm:pt>
    <dgm:pt modelId="{B6632594-CAC3-4D3F-8D0E-51B2EB11DE16}" type="sibTrans" cxnId="{A2F0BEC9-B0C3-4DEA-8F42-9E06B48E6C4F}">
      <dgm:prSet/>
      <dgm:spPr/>
      <dgm:t>
        <a:bodyPr/>
        <a:lstStyle/>
        <a:p>
          <a:endParaRPr lang="sv-SE"/>
        </a:p>
      </dgm:t>
    </dgm:pt>
    <dgm:pt modelId="{9637A4DF-4867-44D0-9BBF-E9802A789602}" type="pres">
      <dgm:prSet presAssocID="{2FF1FA90-EE84-4E01-BE99-36EE2FDD9726}" presName="cycle" presStyleCnt="0">
        <dgm:presLayoutVars>
          <dgm:chMax val="1"/>
          <dgm:dir/>
          <dgm:animLvl val="ctr"/>
          <dgm:resizeHandles val="exact"/>
        </dgm:presLayoutVars>
      </dgm:prSet>
      <dgm:spPr/>
    </dgm:pt>
    <dgm:pt modelId="{F2C899BE-2A32-466F-B698-791F2EF4E737}" type="pres">
      <dgm:prSet presAssocID="{51D857D9-D140-4664-90AD-48F72AC0515D}" presName="centerShape" presStyleLbl="node0" presStyleIdx="0" presStyleCnt="1"/>
      <dgm:spPr/>
    </dgm:pt>
    <dgm:pt modelId="{D1D56F55-E59F-4E27-8430-059D80B6BE0B}" type="pres">
      <dgm:prSet presAssocID="{5CDDDA0D-D359-4A02-9CF9-C1B54BCA90EE}" presName="parTrans" presStyleLbl="bgSibTrans2D1" presStyleIdx="0" presStyleCnt="4"/>
      <dgm:spPr/>
    </dgm:pt>
    <dgm:pt modelId="{C0B6EC86-8346-4A76-B53C-68EAC65C6A41}" type="pres">
      <dgm:prSet presAssocID="{15D60DB4-BA00-495E-B16B-AAEF9C9CFB59}" presName="node" presStyleLbl="node1" presStyleIdx="0" presStyleCnt="4" custScaleX="128260" custRadScaleRad="119669" custRadScaleInc="-15245">
        <dgm:presLayoutVars>
          <dgm:bulletEnabled val="1"/>
        </dgm:presLayoutVars>
      </dgm:prSet>
      <dgm:spPr/>
    </dgm:pt>
    <dgm:pt modelId="{B2EEEBF3-B38B-40F5-BDC3-58B52699FC0B}" type="pres">
      <dgm:prSet presAssocID="{1E6930CD-4963-4091-9CB0-110F052D0D40}" presName="parTrans" presStyleLbl="bgSibTrans2D1" presStyleIdx="1" presStyleCnt="4"/>
      <dgm:spPr/>
    </dgm:pt>
    <dgm:pt modelId="{CDC5A82D-E726-4478-821B-F551EB496B77}" type="pres">
      <dgm:prSet presAssocID="{C41E6F73-7E9E-41C1-AB7B-0DC2F8B51E3E}" presName="node" presStyleLbl="node1" presStyleIdx="1" presStyleCnt="4" custScaleX="128385" custRadScaleRad="108648" custRadScaleInc="-17681">
        <dgm:presLayoutVars>
          <dgm:bulletEnabled val="1"/>
        </dgm:presLayoutVars>
      </dgm:prSet>
      <dgm:spPr/>
    </dgm:pt>
    <dgm:pt modelId="{F82CD6D6-DDA7-45D6-92E1-8337E792029E}" type="pres">
      <dgm:prSet presAssocID="{C2507DB7-83DD-4377-8672-A1C3C9D1C1DE}" presName="parTrans" presStyleLbl="bgSibTrans2D1" presStyleIdx="2" presStyleCnt="4"/>
      <dgm:spPr/>
    </dgm:pt>
    <dgm:pt modelId="{733D3FCB-A20F-4197-AC95-81916D257428}" type="pres">
      <dgm:prSet presAssocID="{D3C4AA16-AECE-46C5-A857-50998FCA8CD3}" presName="node" presStyleLbl="node1" presStyleIdx="2" presStyleCnt="4" custScaleX="130298" custRadScaleRad="108143" custRadScaleInc="19744">
        <dgm:presLayoutVars>
          <dgm:bulletEnabled val="1"/>
        </dgm:presLayoutVars>
      </dgm:prSet>
      <dgm:spPr/>
    </dgm:pt>
    <dgm:pt modelId="{0890B02F-CEA7-426E-B421-27DC63AC332A}" type="pres">
      <dgm:prSet presAssocID="{C6503BEC-02BC-4DFD-9450-117002754A10}" presName="parTrans" presStyleLbl="bgSibTrans2D1" presStyleIdx="3" presStyleCnt="4"/>
      <dgm:spPr/>
    </dgm:pt>
    <dgm:pt modelId="{E27F514E-93BC-4A07-8EAE-4EFEBD28FB36}" type="pres">
      <dgm:prSet presAssocID="{53761238-C362-4827-886D-91CD7D508A05}" presName="node" presStyleLbl="node1" presStyleIdx="3" presStyleCnt="4" custScaleX="132453" custRadScaleRad="125018" custRadScaleInc="18622">
        <dgm:presLayoutVars>
          <dgm:bulletEnabled val="1"/>
        </dgm:presLayoutVars>
      </dgm:prSet>
      <dgm:spPr/>
    </dgm:pt>
  </dgm:ptLst>
  <dgm:cxnLst>
    <dgm:cxn modelId="{9D568B0B-9152-42B2-9B58-343DB775E375}" type="presOf" srcId="{D3C4AA16-AECE-46C5-A857-50998FCA8CD3}" destId="{733D3FCB-A20F-4197-AC95-81916D257428}" srcOrd="0" destOrd="0" presId="urn:microsoft.com/office/officeart/2005/8/layout/radial4"/>
    <dgm:cxn modelId="{00C8BA2D-A0B8-4D5B-9952-B0376514D9F7}" type="presOf" srcId="{2FF1FA90-EE84-4E01-BE99-36EE2FDD9726}" destId="{9637A4DF-4867-44D0-9BBF-E9802A789602}" srcOrd="0" destOrd="0" presId="urn:microsoft.com/office/officeart/2005/8/layout/radial4"/>
    <dgm:cxn modelId="{61B7083D-1CD7-402D-996B-E16F0045BA01}" type="presOf" srcId="{15D60DB4-BA00-495E-B16B-AAEF9C9CFB59}" destId="{C0B6EC86-8346-4A76-B53C-68EAC65C6A41}" srcOrd="0" destOrd="0" presId="urn:microsoft.com/office/officeart/2005/8/layout/radial4"/>
    <dgm:cxn modelId="{36C7EC73-060E-4C87-85A4-AE0D26EE282E}" type="presOf" srcId="{51D857D9-D140-4664-90AD-48F72AC0515D}" destId="{F2C899BE-2A32-466F-B698-791F2EF4E737}" srcOrd="0" destOrd="0" presId="urn:microsoft.com/office/officeart/2005/8/layout/radial4"/>
    <dgm:cxn modelId="{66A17174-6C5A-445E-B17B-B4EEF833E8DE}" type="presOf" srcId="{1E6930CD-4963-4091-9CB0-110F052D0D40}" destId="{B2EEEBF3-B38B-40F5-BDC3-58B52699FC0B}" srcOrd="0" destOrd="0" presId="urn:microsoft.com/office/officeart/2005/8/layout/radial4"/>
    <dgm:cxn modelId="{89009878-07D4-499B-B849-CBB1DDD64108}" type="presOf" srcId="{C41E6F73-7E9E-41C1-AB7B-0DC2F8B51E3E}" destId="{CDC5A82D-E726-4478-821B-F551EB496B77}" srcOrd="0" destOrd="0" presId="urn:microsoft.com/office/officeart/2005/8/layout/radial4"/>
    <dgm:cxn modelId="{C7C1B67B-1FBA-440D-BEB3-BB80740A1553}" type="presOf" srcId="{53761238-C362-4827-886D-91CD7D508A05}" destId="{E27F514E-93BC-4A07-8EAE-4EFEBD28FB36}" srcOrd="0" destOrd="0" presId="urn:microsoft.com/office/officeart/2005/8/layout/radial4"/>
    <dgm:cxn modelId="{1CE7947F-7299-4C2B-B289-55E3B39875A5}" type="presOf" srcId="{C6503BEC-02BC-4DFD-9450-117002754A10}" destId="{0890B02F-CEA7-426E-B421-27DC63AC332A}" srcOrd="0" destOrd="0" presId="urn:microsoft.com/office/officeart/2005/8/layout/radial4"/>
    <dgm:cxn modelId="{50E71E87-0258-4411-9898-F114E7D52891}" type="presOf" srcId="{C2507DB7-83DD-4377-8672-A1C3C9D1C1DE}" destId="{F82CD6D6-DDA7-45D6-92E1-8337E792029E}" srcOrd="0" destOrd="0" presId="urn:microsoft.com/office/officeart/2005/8/layout/radial4"/>
    <dgm:cxn modelId="{70D7448C-6C83-4712-8A72-4A79666A1E6E}" srcId="{2FF1FA90-EE84-4E01-BE99-36EE2FDD9726}" destId="{51D857D9-D140-4664-90AD-48F72AC0515D}" srcOrd="0" destOrd="0" parTransId="{AE0A5D14-173A-4560-B35B-07811C9A0C0B}" sibTransId="{FD996FDC-AFB0-490D-953A-EC2234A2037D}"/>
    <dgm:cxn modelId="{1550A2B1-0078-4524-A968-6CB53342D6AE}" type="presOf" srcId="{5CDDDA0D-D359-4A02-9CF9-C1B54BCA90EE}" destId="{D1D56F55-E59F-4E27-8430-059D80B6BE0B}" srcOrd="0" destOrd="0" presId="urn:microsoft.com/office/officeart/2005/8/layout/radial4"/>
    <dgm:cxn modelId="{653FD9C3-3B86-4879-9D1B-ED8B2D6D2048}" srcId="{51D857D9-D140-4664-90AD-48F72AC0515D}" destId="{D3C4AA16-AECE-46C5-A857-50998FCA8CD3}" srcOrd="2" destOrd="0" parTransId="{C2507DB7-83DD-4377-8672-A1C3C9D1C1DE}" sibTransId="{408BC43E-AF79-4815-976A-8D95523E74AD}"/>
    <dgm:cxn modelId="{D01A0FC5-0566-4851-82D5-41AD1422A098}" srcId="{51D857D9-D140-4664-90AD-48F72AC0515D}" destId="{C41E6F73-7E9E-41C1-AB7B-0DC2F8B51E3E}" srcOrd="1" destOrd="0" parTransId="{1E6930CD-4963-4091-9CB0-110F052D0D40}" sibTransId="{A2F7DFA6-4E56-4842-9C99-0F0F33CAABBB}"/>
    <dgm:cxn modelId="{A2F0BEC9-B0C3-4DEA-8F42-9E06B48E6C4F}" srcId="{51D857D9-D140-4664-90AD-48F72AC0515D}" destId="{53761238-C362-4827-886D-91CD7D508A05}" srcOrd="3" destOrd="0" parTransId="{C6503BEC-02BC-4DFD-9450-117002754A10}" sibTransId="{B6632594-CAC3-4D3F-8D0E-51B2EB11DE16}"/>
    <dgm:cxn modelId="{515DB5F9-AD07-43B1-9CC9-50C6935062DE}" srcId="{51D857D9-D140-4664-90AD-48F72AC0515D}" destId="{15D60DB4-BA00-495E-B16B-AAEF9C9CFB59}" srcOrd="0" destOrd="0" parTransId="{5CDDDA0D-D359-4A02-9CF9-C1B54BCA90EE}" sibTransId="{F21E257A-C381-400E-9530-72F83BAB70A9}"/>
    <dgm:cxn modelId="{19964C0A-FCC6-406B-AF32-CEB94875CA6C}" type="presParOf" srcId="{9637A4DF-4867-44D0-9BBF-E9802A789602}" destId="{F2C899BE-2A32-466F-B698-791F2EF4E737}" srcOrd="0" destOrd="0" presId="urn:microsoft.com/office/officeart/2005/8/layout/radial4"/>
    <dgm:cxn modelId="{81FE122A-9EB9-45CE-AD5C-ABDC5416A7AF}" type="presParOf" srcId="{9637A4DF-4867-44D0-9BBF-E9802A789602}" destId="{D1D56F55-E59F-4E27-8430-059D80B6BE0B}" srcOrd="1" destOrd="0" presId="urn:microsoft.com/office/officeart/2005/8/layout/radial4"/>
    <dgm:cxn modelId="{6739F83F-0E55-4B1B-859F-C59AEBA17015}" type="presParOf" srcId="{9637A4DF-4867-44D0-9BBF-E9802A789602}" destId="{C0B6EC86-8346-4A76-B53C-68EAC65C6A41}" srcOrd="2" destOrd="0" presId="urn:microsoft.com/office/officeart/2005/8/layout/radial4"/>
    <dgm:cxn modelId="{6F128B87-F5EC-4210-AB71-9BB30C1774C1}" type="presParOf" srcId="{9637A4DF-4867-44D0-9BBF-E9802A789602}" destId="{B2EEEBF3-B38B-40F5-BDC3-58B52699FC0B}" srcOrd="3" destOrd="0" presId="urn:microsoft.com/office/officeart/2005/8/layout/radial4"/>
    <dgm:cxn modelId="{53D4DE08-B3D5-474D-AD00-BA7BBCA68766}" type="presParOf" srcId="{9637A4DF-4867-44D0-9BBF-E9802A789602}" destId="{CDC5A82D-E726-4478-821B-F551EB496B77}" srcOrd="4" destOrd="0" presId="urn:microsoft.com/office/officeart/2005/8/layout/radial4"/>
    <dgm:cxn modelId="{27059EEE-EFFE-4174-84F3-CAD77A3C79EE}" type="presParOf" srcId="{9637A4DF-4867-44D0-9BBF-E9802A789602}" destId="{F82CD6D6-DDA7-45D6-92E1-8337E792029E}" srcOrd="5" destOrd="0" presId="urn:microsoft.com/office/officeart/2005/8/layout/radial4"/>
    <dgm:cxn modelId="{0CDAD31E-8601-43B1-BE97-1EEE3F59E599}" type="presParOf" srcId="{9637A4DF-4867-44D0-9BBF-E9802A789602}" destId="{733D3FCB-A20F-4197-AC95-81916D257428}" srcOrd="6" destOrd="0" presId="urn:microsoft.com/office/officeart/2005/8/layout/radial4"/>
    <dgm:cxn modelId="{2E2949EF-0506-4257-BE15-088CBECF5883}" type="presParOf" srcId="{9637A4DF-4867-44D0-9BBF-E9802A789602}" destId="{0890B02F-CEA7-426E-B421-27DC63AC332A}" srcOrd="7" destOrd="0" presId="urn:microsoft.com/office/officeart/2005/8/layout/radial4"/>
    <dgm:cxn modelId="{0892299B-5497-48BC-9016-2CAEBAB1458A}" type="presParOf" srcId="{9637A4DF-4867-44D0-9BBF-E9802A789602}" destId="{E27F514E-93BC-4A07-8EAE-4EFEBD28FB36}"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FC0B3D-4A80-491F-9CEA-588AFA5E4A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sv-SE"/>
        </a:p>
      </dgm:t>
    </dgm:pt>
    <dgm:pt modelId="{4E08BE70-2C52-4ECE-B537-726C97F40164}">
      <dgm:prSet>
        <dgm:style>
          <a:lnRef idx="2">
            <a:schemeClr val="dk1"/>
          </a:lnRef>
          <a:fillRef idx="1">
            <a:schemeClr val="lt1"/>
          </a:fillRef>
          <a:effectRef idx="0">
            <a:schemeClr val="dk1"/>
          </a:effectRef>
          <a:fontRef idx="minor">
            <a:schemeClr val="dk1"/>
          </a:fontRef>
        </dgm:style>
      </dgm:prSet>
      <dgm:spPr/>
      <dgm:t>
        <a:bodyPr anchor="t" anchorCtr="0"/>
        <a:lstStyle/>
        <a:p>
          <a:r>
            <a:rPr lang="sv-SE" b="0" i="0"/>
            <a:t>Tydliggör chefsrollen</a:t>
          </a:r>
          <a:endParaRPr lang="sv-SE"/>
        </a:p>
      </dgm:t>
    </dgm:pt>
    <dgm:pt modelId="{0A638C4F-EE94-4D22-A9D6-0BE0920255E8}" type="parTrans" cxnId="{12A96072-6083-47AB-B91B-65DA66C0F9BE}">
      <dgm:prSet/>
      <dgm:spPr/>
      <dgm:t>
        <a:bodyPr/>
        <a:lstStyle/>
        <a:p>
          <a:endParaRPr lang="sv-SE"/>
        </a:p>
      </dgm:t>
    </dgm:pt>
    <dgm:pt modelId="{FD42FAA2-FA9E-4CEC-A772-DF8E35910E7F}" type="sibTrans" cxnId="{12A96072-6083-47AB-B91B-65DA66C0F9BE}">
      <dgm:prSet/>
      <dgm:spPr/>
      <dgm:t>
        <a:bodyPr/>
        <a:lstStyle/>
        <a:p>
          <a:endParaRPr lang="sv-SE"/>
        </a:p>
      </dgm:t>
    </dgm:pt>
    <dgm:pt modelId="{6F883710-6F95-416A-96CF-CF570E7AFDE4}">
      <dgm:prSet>
        <dgm:style>
          <a:lnRef idx="2">
            <a:schemeClr val="dk1"/>
          </a:lnRef>
          <a:fillRef idx="1">
            <a:schemeClr val="lt1"/>
          </a:fillRef>
          <a:effectRef idx="0">
            <a:schemeClr val="dk1"/>
          </a:effectRef>
          <a:fontRef idx="minor">
            <a:schemeClr val="dk1"/>
          </a:fontRef>
        </dgm:style>
      </dgm:prSet>
      <dgm:spPr/>
      <dgm:t>
        <a:bodyPr anchor="t" anchorCtr="0"/>
        <a:lstStyle/>
        <a:p>
          <a:r>
            <a:rPr lang="sv-SE"/>
            <a:t>Utökat introduktionsprogram</a:t>
          </a:r>
        </a:p>
      </dgm:t>
    </dgm:pt>
    <dgm:pt modelId="{7641963B-12C0-4698-A01C-CC3C2DAB1A6D}" type="parTrans" cxnId="{F8BB2C38-8343-4730-8F40-E0A750201639}">
      <dgm:prSet/>
      <dgm:spPr/>
      <dgm:t>
        <a:bodyPr/>
        <a:lstStyle/>
        <a:p>
          <a:endParaRPr lang="sv-SE"/>
        </a:p>
      </dgm:t>
    </dgm:pt>
    <dgm:pt modelId="{178EEA97-DDB4-4179-9C4E-21F066C3D187}" type="sibTrans" cxnId="{F8BB2C38-8343-4730-8F40-E0A750201639}">
      <dgm:prSet/>
      <dgm:spPr/>
      <dgm:t>
        <a:bodyPr/>
        <a:lstStyle/>
        <a:p>
          <a:endParaRPr lang="sv-SE"/>
        </a:p>
      </dgm:t>
    </dgm:pt>
    <dgm:pt modelId="{F3380186-DE2F-4752-8022-FF012E5639FE}">
      <dgm:prSet>
        <dgm:style>
          <a:lnRef idx="2">
            <a:schemeClr val="dk1"/>
          </a:lnRef>
          <a:fillRef idx="1">
            <a:schemeClr val="lt1"/>
          </a:fillRef>
          <a:effectRef idx="0">
            <a:schemeClr val="dk1"/>
          </a:effectRef>
          <a:fontRef idx="minor">
            <a:schemeClr val="dk1"/>
          </a:fontRef>
        </dgm:style>
      </dgm:prSet>
      <dgm:spPr/>
      <dgm:t>
        <a:bodyPr anchor="t" anchorCtr="0"/>
        <a:lstStyle/>
        <a:p>
          <a:r>
            <a:rPr lang="sv-SE" b="0" i="0"/>
            <a:t>Stöd att hantera personalfrågor</a:t>
          </a:r>
          <a:endParaRPr lang="sv-SE"/>
        </a:p>
      </dgm:t>
    </dgm:pt>
    <dgm:pt modelId="{46D1D18E-0FED-4ED6-BFE2-9B15A51160DD}" type="parTrans" cxnId="{6F8A2D9A-FF90-40AD-B51C-C91912D86018}">
      <dgm:prSet/>
      <dgm:spPr/>
      <dgm:t>
        <a:bodyPr/>
        <a:lstStyle/>
        <a:p>
          <a:endParaRPr lang="sv-SE"/>
        </a:p>
      </dgm:t>
    </dgm:pt>
    <dgm:pt modelId="{E21924D3-8DBF-4C9E-A74C-2A0B5D76FF33}" type="sibTrans" cxnId="{6F8A2D9A-FF90-40AD-B51C-C91912D86018}">
      <dgm:prSet/>
      <dgm:spPr/>
      <dgm:t>
        <a:bodyPr/>
        <a:lstStyle/>
        <a:p>
          <a:endParaRPr lang="sv-SE"/>
        </a:p>
      </dgm:t>
    </dgm:pt>
    <dgm:pt modelId="{031B8F6F-6CA0-4557-94BC-D20837AE5401}">
      <dgm:prSet>
        <dgm:style>
          <a:lnRef idx="2">
            <a:schemeClr val="dk1"/>
          </a:lnRef>
          <a:fillRef idx="1">
            <a:schemeClr val="lt1"/>
          </a:fillRef>
          <a:effectRef idx="0">
            <a:schemeClr val="dk1"/>
          </a:effectRef>
          <a:fontRef idx="minor">
            <a:schemeClr val="dk1"/>
          </a:fontRef>
        </dgm:style>
      </dgm:prSet>
      <dgm:spPr/>
      <dgm:t>
        <a:bodyPr anchor="t" anchorCtr="0"/>
        <a:lstStyle/>
        <a:p>
          <a:r>
            <a:rPr lang="sv-SE" b="0" i="0"/>
            <a:t>Individuella lösningar</a:t>
          </a:r>
          <a:endParaRPr lang="sv-SE"/>
        </a:p>
      </dgm:t>
    </dgm:pt>
    <dgm:pt modelId="{518B4155-38EE-46BB-BF0F-66B515DE6054}" type="parTrans" cxnId="{6327385D-CFD9-4BC5-A828-B63FF9B8EB21}">
      <dgm:prSet/>
      <dgm:spPr/>
      <dgm:t>
        <a:bodyPr/>
        <a:lstStyle/>
        <a:p>
          <a:endParaRPr lang="sv-SE"/>
        </a:p>
      </dgm:t>
    </dgm:pt>
    <dgm:pt modelId="{754146D1-723F-492D-BC72-102FA2054376}" type="sibTrans" cxnId="{6327385D-CFD9-4BC5-A828-B63FF9B8EB21}">
      <dgm:prSet/>
      <dgm:spPr/>
      <dgm:t>
        <a:bodyPr/>
        <a:lstStyle/>
        <a:p>
          <a:endParaRPr lang="sv-SE"/>
        </a:p>
      </dgm:t>
    </dgm:pt>
    <dgm:pt modelId="{5D62D58C-A272-4280-A0A6-8038B02A8ABE}">
      <dgm:prSet>
        <dgm:style>
          <a:lnRef idx="2">
            <a:schemeClr val="dk1"/>
          </a:lnRef>
          <a:fillRef idx="1">
            <a:schemeClr val="lt1"/>
          </a:fillRef>
          <a:effectRef idx="0">
            <a:schemeClr val="dk1"/>
          </a:effectRef>
          <a:fontRef idx="minor">
            <a:schemeClr val="dk1"/>
          </a:fontRef>
        </dgm:style>
      </dgm:prSet>
      <dgm:spPr/>
      <dgm:t>
        <a:bodyPr anchor="t" anchorCtr="0"/>
        <a:lstStyle/>
        <a:p>
          <a:pPr>
            <a:lnSpc>
              <a:spcPct val="100000"/>
            </a:lnSpc>
          </a:pPr>
          <a:r>
            <a:rPr lang="sv-SE"/>
            <a:t>Reagera på åldersdiskriminering</a:t>
          </a:r>
        </a:p>
      </dgm:t>
    </dgm:pt>
    <dgm:pt modelId="{E0A4AA4F-BF2A-4A38-B950-704F15EE72EC}" type="parTrans" cxnId="{1D86B798-1B8C-4C37-91AA-1B51144EBF18}">
      <dgm:prSet/>
      <dgm:spPr/>
      <dgm:t>
        <a:bodyPr/>
        <a:lstStyle/>
        <a:p>
          <a:endParaRPr lang="sv-SE"/>
        </a:p>
      </dgm:t>
    </dgm:pt>
    <dgm:pt modelId="{DEB13ECB-4A0A-461C-865C-0200E57CFE8E}" type="sibTrans" cxnId="{1D86B798-1B8C-4C37-91AA-1B51144EBF18}">
      <dgm:prSet/>
      <dgm:spPr/>
      <dgm:t>
        <a:bodyPr/>
        <a:lstStyle/>
        <a:p>
          <a:endParaRPr lang="sv-SE"/>
        </a:p>
      </dgm:t>
    </dgm:pt>
    <dgm:pt modelId="{28932696-9F79-44FC-9795-3D49CB4304D4}">
      <dgm:prSet>
        <dgm:style>
          <a:lnRef idx="2">
            <a:schemeClr val="dk1"/>
          </a:lnRef>
          <a:fillRef idx="1">
            <a:schemeClr val="lt1"/>
          </a:fillRef>
          <a:effectRef idx="0">
            <a:schemeClr val="dk1"/>
          </a:effectRef>
          <a:fontRef idx="minor">
            <a:schemeClr val="dk1"/>
          </a:fontRef>
        </dgm:style>
      </dgm:prSet>
      <dgm:spPr/>
      <dgm:t>
        <a:bodyPr anchor="t" anchorCtr="0"/>
        <a:lstStyle/>
        <a:p>
          <a:r>
            <a:rPr lang="sv-SE" b="0" i="0"/>
            <a:t>Mentorskap och nätverk</a:t>
          </a:r>
          <a:endParaRPr lang="sv-SE"/>
        </a:p>
      </dgm:t>
    </dgm:pt>
    <dgm:pt modelId="{4CC6D0D3-2869-4B28-991E-0F4399F804CE}" type="parTrans" cxnId="{8E05C503-D199-4FFC-BCE0-367F03EAC025}">
      <dgm:prSet/>
      <dgm:spPr/>
      <dgm:t>
        <a:bodyPr/>
        <a:lstStyle/>
        <a:p>
          <a:endParaRPr lang="sv-SE"/>
        </a:p>
      </dgm:t>
    </dgm:pt>
    <dgm:pt modelId="{4BE36418-7883-49A0-A05D-42A95F2A4B36}" type="sibTrans" cxnId="{8E05C503-D199-4FFC-BCE0-367F03EAC025}">
      <dgm:prSet/>
      <dgm:spPr/>
      <dgm:t>
        <a:bodyPr/>
        <a:lstStyle/>
        <a:p>
          <a:endParaRPr lang="sv-SE"/>
        </a:p>
      </dgm:t>
    </dgm:pt>
    <dgm:pt modelId="{89AF9CE2-C98C-4DDA-937F-B94E5F555341}">
      <dgm:prSet>
        <dgm:style>
          <a:lnRef idx="2">
            <a:schemeClr val="dk1"/>
          </a:lnRef>
          <a:fillRef idx="1">
            <a:schemeClr val="lt1"/>
          </a:fillRef>
          <a:effectRef idx="0">
            <a:schemeClr val="dk1"/>
          </a:effectRef>
          <a:fontRef idx="minor">
            <a:schemeClr val="dk1"/>
          </a:fontRef>
        </dgm:style>
      </dgm:prSet>
      <dgm:spPr/>
      <dgm:t>
        <a:bodyPr anchor="t" anchorCtr="0"/>
        <a:lstStyle/>
        <a:p>
          <a:r>
            <a:rPr lang="sv-SE" b="0" i="0"/>
            <a:t>Kultur där man vågar be om hjälp</a:t>
          </a:r>
          <a:endParaRPr lang="sv-SE"/>
        </a:p>
      </dgm:t>
    </dgm:pt>
    <dgm:pt modelId="{FB7F3DAD-987A-4B75-914B-250E4D423487}" type="parTrans" cxnId="{04C5F77F-0F6A-4F7E-A370-C2D21BAA5DBB}">
      <dgm:prSet/>
      <dgm:spPr/>
      <dgm:t>
        <a:bodyPr/>
        <a:lstStyle/>
        <a:p>
          <a:endParaRPr lang="sv-SE"/>
        </a:p>
      </dgm:t>
    </dgm:pt>
    <dgm:pt modelId="{DA922211-8A43-4982-9531-E1244F822AAC}" type="sibTrans" cxnId="{04C5F77F-0F6A-4F7E-A370-C2D21BAA5DBB}">
      <dgm:prSet/>
      <dgm:spPr/>
      <dgm:t>
        <a:bodyPr/>
        <a:lstStyle/>
        <a:p>
          <a:endParaRPr lang="sv-SE"/>
        </a:p>
      </dgm:t>
    </dgm:pt>
    <dgm:pt modelId="{BA08C878-01AD-4A4E-83EA-4731E062CAF1}">
      <dgm:prSet>
        <dgm:style>
          <a:lnRef idx="2">
            <a:schemeClr val="dk1"/>
          </a:lnRef>
          <a:fillRef idx="1">
            <a:schemeClr val="lt1"/>
          </a:fillRef>
          <a:effectRef idx="0">
            <a:schemeClr val="dk1"/>
          </a:effectRef>
          <a:fontRef idx="minor">
            <a:schemeClr val="dk1"/>
          </a:fontRef>
        </dgm:style>
      </dgm:prSet>
      <dgm:spPr/>
      <dgm:t>
        <a:bodyPr anchor="t" anchorCtr="0"/>
        <a:lstStyle/>
        <a:p>
          <a:r>
            <a:rPr lang="sv-SE" b="0" i="0"/>
            <a:t>Feedback</a:t>
          </a:r>
          <a:endParaRPr lang="sv-SE"/>
        </a:p>
      </dgm:t>
    </dgm:pt>
    <dgm:pt modelId="{5AB15AE4-1E83-4B0C-8E07-E6871B0A876C}" type="parTrans" cxnId="{12F7D8B0-6F30-4164-8C17-0CDA7CC711D9}">
      <dgm:prSet/>
      <dgm:spPr/>
      <dgm:t>
        <a:bodyPr/>
        <a:lstStyle/>
        <a:p>
          <a:endParaRPr lang="sv-SE"/>
        </a:p>
      </dgm:t>
    </dgm:pt>
    <dgm:pt modelId="{1464CEDD-8F73-43BC-885F-37C7E2F4509E}" type="sibTrans" cxnId="{12F7D8B0-6F30-4164-8C17-0CDA7CC711D9}">
      <dgm:prSet/>
      <dgm:spPr/>
      <dgm:t>
        <a:bodyPr/>
        <a:lstStyle/>
        <a:p>
          <a:endParaRPr lang="sv-SE"/>
        </a:p>
      </dgm:t>
    </dgm:pt>
    <dgm:pt modelId="{BA26A61D-BAE7-4572-A192-BAC9272E58FA}">
      <dgm:prSet>
        <dgm:style>
          <a:lnRef idx="2">
            <a:schemeClr val="dk1"/>
          </a:lnRef>
          <a:fillRef idx="1">
            <a:schemeClr val="lt1"/>
          </a:fillRef>
          <a:effectRef idx="0">
            <a:schemeClr val="dk1"/>
          </a:effectRef>
          <a:fontRef idx="minor">
            <a:schemeClr val="dk1"/>
          </a:fontRef>
        </dgm:style>
      </dgm:prSet>
      <dgm:spPr/>
      <dgm:t>
        <a:bodyPr anchor="t" anchorCtr="0"/>
        <a:lstStyle/>
        <a:p>
          <a:r>
            <a:rPr lang="sv-SE" b="0" i="0"/>
            <a:t>Utvecklingsmöjligheter</a:t>
          </a:r>
          <a:endParaRPr lang="sv-SE"/>
        </a:p>
      </dgm:t>
    </dgm:pt>
    <dgm:pt modelId="{7C9E9245-EC45-4312-96DC-29ACF5D5D791}" type="parTrans" cxnId="{A54159E1-DDF9-41E9-9DF3-6802DF9E9CE2}">
      <dgm:prSet/>
      <dgm:spPr/>
      <dgm:t>
        <a:bodyPr/>
        <a:lstStyle/>
        <a:p>
          <a:endParaRPr lang="sv-SE"/>
        </a:p>
      </dgm:t>
    </dgm:pt>
    <dgm:pt modelId="{78916EBD-723C-481C-BA17-10BE6806D393}" type="sibTrans" cxnId="{A54159E1-DDF9-41E9-9DF3-6802DF9E9CE2}">
      <dgm:prSet/>
      <dgm:spPr/>
      <dgm:t>
        <a:bodyPr/>
        <a:lstStyle/>
        <a:p>
          <a:endParaRPr lang="sv-SE"/>
        </a:p>
      </dgm:t>
    </dgm:pt>
    <dgm:pt modelId="{E7013AF3-0060-4CE8-9E43-B48060C759D3}" type="pres">
      <dgm:prSet presAssocID="{A6FC0B3D-4A80-491F-9CEA-588AFA5E4AED}" presName="diagram" presStyleCnt="0">
        <dgm:presLayoutVars>
          <dgm:dir/>
          <dgm:resizeHandles val="exact"/>
        </dgm:presLayoutVars>
      </dgm:prSet>
      <dgm:spPr/>
    </dgm:pt>
    <dgm:pt modelId="{FB233D21-EB49-4D83-BC96-7231F3D6D77B}" type="pres">
      <dgm:prSet presAssocID="{4E08BE70-2C52-4ECE-B537-726C97F40164}" presName="node" presStyleLbl="node1" presStyleIdx="0" presStyleCnt="9">
        <dgm:presLayoutVars>
          <dgm:bulletEnabled val="1"/>
        </dgm:presLayoutVars>
      </dgm:prSet>
      <dgm:spPr>
        <a:prstGeom prst="roundRect">
          <a:avLst/>
        </a:prstGeom>
      </dgm:spPr>
    </dgm:pt>
    <dgm:pt modelId="{AE62F36B-D285-4448-8578-C8E7D1E603B0}" type="pres">
      <dgm:prSet presAssocID="{FD42FAA2-FA9E-4CEC-A772-DF8E35910E7F}" presName="sibTrans" presStyleCnt="0"/>
      <dgm:spPr/>
    </dgm:pt>
    <dgm:pt modelId="{24960ED5-334D-4E8B-9079-C165F2BA5D35}" type="pres">
      <dgm:prSet presAssocID="{6F883710-6F95-416A-96CF-CF570E7AFDE4}" presName="node" presStyleLbl="node1" presStyleIdx="1" presStyleCnt="9">
        <dgm:presLayoutVars>
          <dgm:bulletEnabled val="1"/>
        </dgm:presLayoutVars>
      </dgm:prSet>
      <dgm:spPr>
        <a:prstGeom prst="roundRect">
          <a:avLst/>
        </a:prstGeom>
      </dgm:spPr>
    </dgm:pt>
    <dgm:pt modelId="{14B6410C-1D94-48AA-8004-6F5A6CB48979}" type="pres">
      <dgm:prSet presAssocID="{178EEA97-DDB4-4179-9C4E-21F066C3D187}" presName="sibTrans" presStyleCnt="0"/>
      <dgm:spPr/>
    </dgm:pt>
    <dgm:pt modelId="{7E56D1D4-7536-49F5-ADAF-E010BD108C66}" type="pres">
      <dgm:prSet presAssocID="{F3380186-DE2F-4752-8022-FF012E5639FE}" presName="node" presStyleLbl="node1" presStyleIdx="2" presStyleCnt="9">
        <dgm:presLayoutVars>
          <dgm:bulletEnabled val="1"/>
        </dgm:presLayoutVars>
      </dgm:prSet>
      <dgm:spPr>
        <a:prstGeom prst="roundRect">
          <a:avLst/>
        </a:prstGeom>
      </dgm:spPr>
    </dgm:pt>
    <dgm:pt modelId="{CF7E1B0B-836E-4D9A-A6C4-A866A30EEC8B}" type="pres">
      <dgm:prSet presAssocID="{E21924D3-8DBF-4C9E-A74C-2A0B5D76FF33}" presName="sibTrans" presStyleCnt="0"/>
      <dgm:spPr/>
    </dgm:pt>
    <dgm:pt modelId="{EA50AD44-783C-43B2-BEDF-A2ABDE4703BD}" type="pres">
      <dgm:prSet presAssocID="{031B8F6F-6CA0-4557-94BC-D20837AE5401}" presName="node" presStyleLbl="node1" presStyleIdx="3" presStyleCnt="9">
        <dgm:presLayoutVars>
          <dgm:bulletEnabled val="1"/>
        </dgm:presLayoutVars>
      </dgm:prSet>
      <dgm:spPr>
        <a:prstGeom prst="roundRect">
          <a:avLst/>
        </a:prstGeom>
      </dgm:spPr>
    </dgm:pt>
    <dgm:pt modelId="{73DF31C4-EEC2-4A23-895A-78481E886291}" type="pres">
      <dgm:prSet presAssocID="{754146D1-723F-492D-BC72-102FA2054376}" presName="sibTrans" presStyleCnt="0"/>
      <dgm:spPr/>
    </dgm:pt>
    <dgm:pt modelId="{8676C56B-C875-4D0C-9BC8-E3E103272DC1}" type="pres">
      <dgm:prSet presAssocID="{5D62D58C-A272-4280-A0A6-8038B02A8ABE}" presName="node" presStyleLbl="node1" presStyleIdx="4" presStyleCnt="9">
        <dgm:presLayoutVars>
          <dgm:bulletEnabled val="1"/>
        </dgm:presLayoutVars>
      </dgm:prSet>
      <dgm:spPr>
        <a:prstGeom prst="roundRect">
          <a:avLst/>
        </a:prstGeom>
      </dgm:spPr>
    </dgm:pt>
    <dgm:pt modelId="{E595DF1A-FDBC-4F7A-A5B2-7BD26672D64E}" type="pres">
      <dgm:prSet presAssocID="{DEB13ECB-4A0A-461C-865C-0200E57CFE8E}" presName="sibTrans" presStyleCnt="0"/>
      <dgm:spPr/>
    </dgm:pt>
    <dgm:pt modelId="{5F0BE9D7-1D96-4A99-9C13-AF553090D7D6}" type="pres">
      <dgm:prSet presAssocID="{28932696-9F79-44FC-9795-3D49CB4304D4}" presName="node" presStyleLbl="node1" presStyleIdx="5" presStyleCnt="9">
        <dgm:presLayoutVars>
          <dgm:bulletEnabled val="1"/>
        </dgm:presLayoutVars>
      </dgm:prSet>
      <dgm:spPr>
        <a:prstGeom prst="roundRect">
          <a:avLst/>
        </a:prstGeom>
      </dgm:spPr>
    </dgm:pt>
    <dgm:pt modelId="{29E3E2E4-512A-4C27-B475-5AE446DD3262}" type="pres">
      <dgm:prSet presAssocID="{4BE36418-7883-49A0-A05D-42A95F2A4B36}" presName="sibTrans" presStyleCnt="0"/>
      <dgm:spPr/>
    </dgm:pt>
    <dgm:pt modelId="{FDAE81EE-8727-4DA4-8AB7-0A8D02B48BB5}" type="pres">
      <dgm:prSet presAssocID="{89AF9CE2-C98C-4DDA-937F-B94E5F555341}" presName="node" presStyleLbl="node1" presStyleIdx="6" presStyleCnt="9">
        <dgm:presLayoutVars>
          <dgm:bulletEnabled val="1"/>
        </dgm:presLayoutVars>
      </dgm:prSet>
      <dgm:spPr>
        <a:prstGeom prst="roundRect">
          <a:avLst/>
        </a:prstGeom>
      </dgm:spPr>
    </dgm:pt>
    <dgm:pt modelId="{3E7604F7-2977-4F03-B643-FC2AD2082B71}" type="pres">
      <dgm:prSet presAssocID="{DA922211-8A43-4982-9531-E1244F822AAC}" presName="sibTrans" presStyleCnt="0"/>
      <dgm:spPr/>
    </dgm:pt>
    <dgm:pt modelId="{74DAD99A-4CDD-477F-883A-838564002A31}" type="pres">
      <dgm:prSet presAssocID="{BA08C878-01AD-4A4E-83EA-4731E062CAF1}" presName="node" presStyleLbl="node1" presStyleIdx="7" presStyleCnt="9">
        <dgm:presLayoutVars>
          <dgm:bulletEnabled val="1"/>
        </dgm:presLayoutVars>
      </dgm:prSet>
      <dgm:spPr>
        <a:prstGeom prst="roundRect">
          <a:avLst/>
        </a:prstGeom>
      </dgm:spPr>
    </dgm:pt>
    <dgm:pt modelId="{657EC7BC-79C7-4D69-8E5B-9C942FE08BA3}" type="pres">
      <dgm:prSet presAssocID="{1464CEDD-8F73-43BC-885F-37C7E2F4509E}" presName="sibTrans" presStyleCnt="0"/>
      <dgm:spPr/>
    </dgm:pt>
    <dgm:pt modelId="{26D7A360-0073-464A-92B1-521DD9FEA1C7}" type="pres">
      <dgm:prSet presAssocID="{BA26A61D-BAE7-4572-A192-BAC9272E58FA}" presName="node" presStyleLbl="node1" presStyleIdx="8" presStyleCnt="9">
        <dgm:presLayoutVars>
          <dgm:bulletEnabled val="1"/>
        </dgm:presLayoutVars>
      </dgm:prSet>
      <dgm:spPr>
        <a:prstGeom prst="roundRect">
          <a:avLst/>
        </a:prstGeom>
      </dgm:spPr>
    </dgm:pt>
  </dgm:ptLst>
  <dgm:cxnLst>
    <dgm:cxn modelId="{8E05C503-D199-4FFC-BCE0-367F03EAC025}" srcId="{A6FC0B3D-4A80-491F-9CEA-588AFA5E4AED}" destId="{28932696-9F79-44FC-9795-3D49CB4304D4}" srcOrd="5" destOrd="0" parTransId="{4CC6D0D3-2869-4B28-991E-0F4399F804CE}" sibTransId="{4BE36418-7883-49A0-A05D-42A95F2A4B36}"/>
    <dgm:cxn modelId="{2EAC7009-36B2-4BEA-A1DE-714AD2877E7F}" type="presOf" srcId="{BA26A61D-BAE7-4572-A192-BAC9272E58FA}" destId="{26D7A360-0073-464A-92B1-521DD9FEA1C7}" srcOrd="0" destOrd="0" presId="urn:microsoft.com/office/officeart/2005/8/layout/default"/>
    <dgm:cxn modelId="{8FF40E1F-F1D7-40E1-BB7C-F99AF6A896FC}" type="presOf" srcId="{A6FC0B3D-4A80-491F-9CEA-588AFA5E4AED}" destId="{E7013AF3-0060-4CE8-9E43-B48060C759D3}" srcOrd="0" destOrd="0" presId="urn:microsoft.com/office/officeart/2005/8/layout/default"/>
    <dgm:cxn modelId="{61041F20-052E-4AA2-B460-84188FF2FA5E}" type="presOf" srcId="{031B8F6F-6CA0-4557-94BC-D20837AE5401}" destId="{EA50AD44-783C-43B2-BEDF-A2ABDE4703BD}" srcOrd="0" destOrd="0" presId="urn:microsoft.com/office/officeart/2005/8/layout/default"/>
    <dgm:cxn modelId="{B167A523-8B37-440F-A412-42485DDD8215}" type="presOf" srcId="{6F883710-6F95-416A-96CF-CF570E7AFDE4}" destId="{24960ED5-334D-4E8B-9079-C165F2BA5D35}" srcOrd="0" destOrd="0" presId="urn:microsoft.com/office/officeart/2005/8/layout/default"/>
    <dgm:cxn modelId="{F8BB2C38-8343-4730-8F40-E0A750201639}" srcId="{A6FC0B3D-4A80-491F-9CEA-588AFA5E4AED}" destId="{6F883710-6F95-416A-96CF-CF570E7AFDE4}" srcOrd="1" destOrd="0" parTransId="{7641963B-12C0-4698-A01C-CC3C2DAB1A6D}" sibTransId="{178EEA97-DDB4-4179-9C4E-21F066C3D187}"/>
    <dgm:cxn modelId="{38C5A040-DE3C-4B06-A6D7-E27FFD80F657}" type="presOf" srcId="{F3380186-DE2F-4752-8022-FF012E5639FE}" destId="{7E56D1D4-7536-49F5-ADAF-E010BD108C66}" srcOrd="0" destOrd="0" presId="urn:microsoft.com/office/officeart/2005/8/layout/default"/>
    <dgm:cxn modelId="{00CB1F5C-8A88-4DE8-BAC4-A742F0179910}" type="presOf" srcId="{89AF9CE2-C98C-4DDA-937F-B94E5F555341}" destId="{FDAE81EE-8727-4DA4-8AB7-0A8D02B48BB5}" srcOrd="0" destOrd="0" presId="urn:microsoft.com/office/officeart/2005/8/layout/default"/>
    <dgm:cxn modelId="{6327385D-CFD9-4BC5-A828-B63FF9B8EB21}" srcId="{A6FC0B3D-4A80-491F-9CEA-588AFA5E4AED}" destId="{031B8F6F-6CA0-4557-94BC-D20837AE5401}" srcOrd="3" destOrd="0" parTransId="{518B4155-38EE-46BB-BF0F-66B515DE6054}" sibTransId="{754146D1-723F-492D-BC72-102FA2054376}"/>
    <dgm:cxn modelId="{A366B648-58A9-4AC6-8E08-C19504E3E859}" type="presOf" srcId="{BA08C878-01AD-4A4E-83EA-4731E062CAF1}" destId="{74DAD99A-4CDD-477F-883A-838564002A31}" srcOrd="0" destOrd="0" presId="urn:microsoft.com/office/officeart/2005/8/layout/default"/>
    <dgm:cxn modelId="{12A96072-6083-47AB-B91B-65DA66C0F9BE}" srcId="{A6FC0B3D-4A80-491F-9CEA-588AFA5E4AED}" destId="{4E08BE70-2C52-4ECE-B537-726C97F40164}" srcOrd="0" destOrd="0" parTransId="{0A638C4F-EE94-4D22-A9D6-0BE0920255E8}" sibTransId="{FD42FAA2-FA9E-4CEC-A772-DF8E35910E7F}"/>
    <dgm:cxn modelId="{04C5F77F-0F6A-4F7E-A370-C2D21BAA5DBB}" srcId="{A6FC0B3D-4A80-491F-9CEA-588AFA5E4AED}" destId="{89AF9CE2-C98C-4DDA-937F-B94E5F555341}" srcOrd="6" destOrd="0" parTransId="{FB7F3DAD-987A-4B75-914B-250E4D423487}" sibTransId="{DA922211-8A43-4982-9531-E1244F822AAC}"/>
    <dgm:cxn modelId="{1D86B798-1B8C-4C37-91AA-1B51144EBF18}" srcId="{A6FC0B3D-4A80-491F-9CEA-588AFA5E4AED}" destId="{5D62D58C-A272-4280-A0A6-8038B02A8ABE}" srcOrd="4" destOrd="0" parTransId="{E0A4AA4F-BF2A-4A38-B950-704F15EE72EC}" sibTransId="{DEB13ECB-4A0A-461C-865C-0200E57CFE8E}"/>
    <dgm:cxn modelId="{6F8A2D9A-FF90-40AD-B51C-C91912D86018}" srcId="{A6FC0B3D-4A80-491F-9CEA-588AFA5E4AED}" destId="{F3380186-DE2F-4752-8022-FF012E5639FE}" srcOrd="2" destOrd="0" parTransId="{46D1D18E-0FED-4ED6-BFE2-9B15A51160DD}" sibTransId="{E21924D3-8DBF-4C9E-A74C-2A0B5D76FF33}"/>
    <dgm:cxn modelId="{12F7D8B0-6F30-4164-8C17-0CDA7CC711D9}" srcId="{A6FC0B3D-4A80-491F-9CEA-588AFA5E4AED}" destId="{BA08C878-01AD-4A4E-83EA-4731E062CAF1}" srcOrd="7" destOrd="0" parTransId="{5AB15AE4-1E83-4B0C-8E07-E6871B0A876C}" sibTransId="{1464CEDD-8F73-43BC-885F-37C7E2F4509E}"/>
    <dgm:cxn modelId="{FFE6ACDD-3C66-47E1-B29C-747CDD7E3B66}" type="presOf" srcId="{28932696-9F79-44FC-9795-3D49CB4304D4}" destId="{5F0BE9D7-1D96-4A99-9C13-AF553090D7D6}" srcOrd="0" destOrd="0" presId="urn:microsoft.com/office/officeart/2005/8/layout/default"/>
    <dgm:cxn modelId="{A54159E1-DDF9-41E9-9DF3-6802DF9E9CE2}" srcId="{A6FC0B3D-4A80-491F-9CEA-588AFA5E4AED}" destId="{BA26A61D-BAE7-4572-A192-BAC9272E58FA}" srcOrd="8" destOrd="0" parTransId="{7C9E9245-EC45-4312-96DC-29ACF5D5D791}" sibTransId="{78916EBD-723C-481C-BA17-10BE6806D393}"/>
    <dgm:cxn modelId="{6DA4F1F2-E742-4ACB-90AF-D74D1D52EEF7}" type="presOf" srcId="{4E08BE70-2C52-4ECE-B537-726C97F40164}" destId="{FB233D21-EB49-4D83-BC96-7231F3D6D77B}" srcOrd="0" destOrd="0" presId="urn:microsoft.com/office/officeart/2005/8/layout/default"/>
    <dgm:cxn modelId="{047AE1F8-3AB7-4B53-8522-C95CD1110F1E}" type="presOf" srcId="{5D62D58C-A272-4280-A0A6-8038B02A8ABE}" destId="{8676C56B-C875-4D0C-9BC8-E3E103272DC1}" srcOrd="0" destOrd="0" presId="urn:microsoft.com/office/officeart/2005/8/layout/default"/>
    <dgm:cxn modelId="{84C515AE-7D25-4DBC-B845-3DCE3B78A71C}" type="presParOf" srcId="{E7013AF3-0060-4CE8-9E43-B48060C759D3}" destId="{FB233D21-EB49-4D83-BC96-7231F3D6D77B}" srcOrd="0" destOrd="0" presId="urn:microsoft.com/office/officeart/2005/8/layout/default"/>
    <dgm:cxn modelId="{1591E541-5B62-4A89-8067-8A715007F108}" type="presParOf" srcId="{E7013AF3-0060-4CE8-9E43-B48060C759D3}" destId="{AE62F36B-D285-4448-8578-C8E7D1E603B0}" srcOrd="1" destOrd="0" presId="urn:microsoft.com/office/officeart/2005/8/layout/default"/>
    <dgm:cxn modelId="{5F3D8B42-073C-4AE4-BF3B-E524710C8A17}" type="presParOf" srcId="{E7013AF3-0060-4CE8-9E43-B48060C759D3}" destId="{24960ED5-334D-4E8B-9079-C165F2BA5D35}" srcOrd="2" destOrd="0" presId="urn:microsoft.com/office/officeart/2005/8/layout/default"/>
    <dgm:cxn modelId="{F7AF8FA6-7C4E-4530-841D-E46602B1EA2F}" type="presParOf" srcId="{E7013AF3-0060-4CE8-9E43-B48060C759D3}" destId="{14B6410C-1D94-48AA-8004-6F5A6CB48979}" srcOrd="3" destOrd="0" presId="urn:microsoft.com/office/officeart/2005/8/layout/default"/>
    <dgm:cxn modelId="{35479737-A614-4498-BB4A-EBD4AD2948EC}" type="presParOf" srcId="{E7013AF3-0060-4CE8-9E43-B48060C759D3}" destId="{7E56D1D4-7536-49F5-ADAF-E010BD108C66}" srcOrd="4" destOrd="0" presId="urn:microsoft.com/office/officeart/2005/8/layout/default"/>
    <dgm:cxn modelId="{85D27F70-5EF2-49A1-BD7D-CC4CED1D1CB2}" type="presParOf" srcId="{E7013AF3-0060-4CE8-9E43-B48060C759D3}" destId="{CF7E1B0B-836E-4D9A-A6C4-A866A30EEC8B}" srcOrd="5" destOrd="0" presId="urn:microsoft.com/office/officeart/2005/8/layout/default"/>
    <dgm:cxn modelId="{64CFED29-9612-4546-8288-CF8A155ED94A}" type="presParOf" srcId="{E7013AF3-0060-4CE8-9E43-B48060C759D3}" destId="{EA50AD44-783C-43B2-BEDF-A2ABDE4703BD}" srcOrd="6" destOrd="0" presId="urn:microsoft.com/office/officeart/2005/8/layout/default"/>
    <dgm:cxn modelId="{7D9B8B2D-4B52-4338-9E82-4CEA5A738D6B}" type="presParOf" srcId="{E7013AF3-0060-4CE8-9E43-B48060C759D3}" destId="{73DF31C4-EEC2-4A23-895A-78481E886291}" srcOrd="7" destOrd="0" presId="urn:microsoft.com/office/officeart/2005/8/layout/default"/>
    <dgm:cxn modelId="{0F56752D-6FFD-40D2-ABEF-875434BD31D0}" type="presParOf" srcId="{E7013AF3-0060-4CE8-9E43-B48060C759D3}" destId="{8676C56B-C875-4D0C-9BC8-E3E103272DC1}" srcOrd="8" destOrd="0" presId="urn:microsoft.com/office/officeart/2005/8/layout/default"/>
    <dgm:cxn modelId="{5156B507-9A32-443C-A71A-BD46BA1DE05A}" type="presParOf" srcId="{E7013AF3-0060-4CE8-9E43-B48060C759D3}" destId="{E595DF1A-FDBC-4F7A-A5B2-7BD26672D64E}" srcOrd="9" destOrd="0" presId="urn:microsoft.com/office/officeart/2005/8/layout/default"/>
    <dgm:cxn modelId="{FA76FB68-1C22-4544-B249-41954494B95F}" type="presParOf" srcId="{E7013AF3-0060-4CE8-9E43-B48060C759D3}" destId="{5F0BE9D7-1D96-4A99-9C13-AF553090D7D6}" srcOrd="10" destOrd="0" presId="urn:microsoft.com/office/officeart/2005/8/layout/default"/>
    <dgm:cxn modelId="{968B410E-E3B1-4C9F-86BC-E419A07621D1}" type="presParOf" srcId="{E7013AF3-0060-4CE8-9E43-B48060C759D3}" destId="{29E3E2E4-512A-4C27-B475-5AE446DD3262}" srcOrd="11" destOrd="0" presId="urn:microsoft.com/office/officeart/2005/8/layout/default"/>
    <dgm:cxn modelId="{62332656-C97D-4C80-915F-1A48443F6BF0}" type="presParOf" srcId="{E7013AF3-0060-4CE8-9E43-B48060C759D3}" destId="{FDAE81EE-8727-4DA4-8AB7-0A8D02B48BB5}" srcOrd="12" destOrd="0" presId="urn:microsoft.com/office/officeart/2005/8/layout/default"/>
    <dgm:cxn modelId="{591F7293-4F94-443A-91EB-14627F50CF85}" type="presParOf" srcId="{E7013AF3-0060-4CE8-9E43-B48060C759D3}" destId="{3E7604F7-2977-4F03-B643-FC2AD2082B71}" srcOrd="13" destOrd="0" presId="urn:microsoft.com/office/officeart/2005/8/layout/default"/>
    <dgm:cxn modelId="{F39DF4B0-75E1-49EB-88F4-77D057C30BAF}" type="presParOf" srcId="{E7013AF3-0060-4CE8-9E43-B48060C759D3}" destId="{74DAD99A-4CDD-477F-883A-838564002A31}" srcOrd="14" destOrd="0" presId="urn:microsoft.com/office/officeart/2005/8/layout/default"/>
    <dgm:cxn modelId="{4B4AFDAF-B7C4-44A0-AB54-C11A2A3C40C6}" type="presParOf" srcId="{E7013AF3-0060-4CE8-9E43-B48060C759D3}" destId="{657EC7BC-79C7-4D69-8E5B-9C942FE08BA3}" srcOrd="15" destOrd="0" presId="urn:microsoft.com/office/officeart/2005/8/layout/default"/>
    <dgm:cxn modelId="{36B7C256-7A38-44EC-914A-BF0E3AB3B3FB}" type="presParOf" srcId="{E7013AF3-0060-4CE8-9E43-B48060C759D3}" destId="{26D7A360-0073-464A-92B1-521DD9FEA1C7}"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899BE-2A32-466F-B698-791F2EF4E737}">
      <dsp:nvSpPr>
        <dsp:cNvPr id="0" name=""/>
        <dsp:cNvSpPr/>
      </dsp:nvSpPr>
      <dsp:spPr>
        <a:xfrm>
          <a:off x="4588698" y="2373929"/>
          <a:ext cx="2265803" cy="2265803"/>
        </a:xfrm>
        <a:prstGeom prst="ellipse">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sv-SE" sz="3600" b="1" kern="1200">
              <a:solidFill>
                <a:schemeClr val="bg2"/>
              </a:solidFill>
            </a:rPr>
            <a:t>Dela</a:t>
          </a:r>
          <a:br>
            <a:rPr lang="sv-SE" sz="3600" b="1" kern="1200">
              <a:solidFill>
                <a:schemeClr val="bg2"/>
              </a:solidFill>
            </a:rPr>
          </a:br>
          <a:r>
            <a:rPr lang="sv-SE" sz="3600" b="1" kern="1200">
              <a:solidFill>
                <a:schemeClr val="bg2"/>
              </a:solidFill>
            </a:rPr>
            <a:t>värld</a:t>
          </a:r>
        </a:p>
      </dsp:txBody>
      <dsp:txXfrm>
        <a:off x="4920517" y="2705748"/>
        <a:ext cx="1602165" cy="1602165"/>
      </dsp:txXfrm>
    </dsp:sp>
    <dsp:sp modelId="{D1D56F55-E59F-4E27-8430-059D80B6BE0B}">
      <dsp:nvSpPr>
        <dsp:cNvPr id="0" name=""/>
        <dsp:cNvSpPr/>
      </dsp:nvSpPr>
      <dsp:spPr>
        <a:xfrm rot="11288385">
          <a:off x="2252883" y="2847302"/>
          <a:ext cx="2229980" cy="645753"/>
        </a:xfrm>
        <a:prstGeom prst="leftArrow">
          <a:avLst>
            <a:gd name="adj1" fmla="val 60000"/>
            <a:gd name="adj2" fmla="val 50000"/>
          </a:avLst>
        </a:prstGeom>
        <a:solidFill>
          <a:srgbClr val="B2B5C4"/>
        </a:solidFill>
        <a:ln>
          <a:noFill/>
        </a:ln>
        <a:effectLst/>
      </dsp:spPr>
      <dsp:style>
        <a:lnRef idx="0">
          <a:scrgbClr r="0" g="0" b="0"/>
        </a:lnRef>
        <a:fillRef idx="1">
          <a:scrgbClr r="0" g="0" b="0"/>
        </a:fillRef>
        <a:effectRef idx="0">
          <a:scrgbClr r="0" g="0" b="0"/>
        </a:effectRef>
        <a:fontRef idx="minor">
          <a:schemeClr val="lt1"/>
        </a:fontRef>
      </dsp:style>
    </dsp:sp>
    <dsp:sp modelId="{C0B6EC86-8346-4A76-B53C-68EAC65C6A41}">
      <dsp:nvSpPr>
        <dsp:cNvPr id="0" name=""/>
        <dsp:cNvSpPr/>
      </dsp:nvSpPr>
      <dsp:spPr>
        <a:xfrm>
          <a:off x="883709" y="2151305"/>
          <a:ext cx="2760813" cy="1722010"/>
        </a:xfrm>
        <a:prstGeom prst="roundRect">
          <a:avLst>
            <a:gd name="adj" fmla="val 10000"/>
          </a:avLst>
        </a:prstGeom>
        <a:solidFill>
          <a:schemeClr val="bg2"/>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t" anchorCtr="0">
          <a:noAutofit/>
        </a:bodyPr>
        <a:lstStyle/>
        <a:p>
          <a:pPr marL="0" lvl="0" indent="0" algn="ctr" defTabSz="1066800">
            <a:lnSpc>
              <a:spcPct val="90000"/>
            </a:lnSpc>
            <a:spcBef>
              <a:spcPct val="0"/>
            </a:spcBef>
            <a:spcAft>
              <a:spcPct val="35000"/>
            </a:spcAft>
            <a:buNone/>
          </a:pPr>
          <a:r>
            <a:rPr lang="sv-SE" sz="2400" b="1" kern="1200">
              <a:solidFill>
                <a:schemeClr val="tx1"/>
              </a:solidFill>
            </a:rPr>
            <a:t>Hur har </a:t>
          </a:r>
          <a:br>
            <a:rPr lang="sv-SE" sz="2400" b="1" kern="1200">
              <a:solidFill>
                <a:schemeClr val="tx1"/>
              </a:solidFill>
            </a:rPr>
          </a:br>
          <a:r>
            <a:rPr lang="sv-SE" sz="2400" b="1" kern="1200">
              <a:solidFill>
                <a:schemeClr val="tx1"/>
              </a:solidFill>
            </a:rPr>
            <a:t>cheferna det?</a:t>
          </a:r>
        </a:p>
      </dsp:txBody>
      <dsp:txXfrm>
        <a:off x="934145" y="2201741"/>
        <a:ext cx="2659941" cy="1621138"/>
      </dsp:txXfrm>
    </dsp:sp>
    <dsp:sp modelId="{B2EEEBF3-B38B-40F5-BDC3-58B52699FC0B}">
      <dsp:nvSpPr>
        <dsp:cNvPr id="0" name=""/>
        <dsp:cNvSpPr/>
      </dsp:nvSpPr>
      <dsp:spPr>
        <a:xfrm rot="14213779">
          <a:off x="3562193" y="1339872"/>
          <a:ext cx="1914192" cy="645753"/>
        </a:xfrm>
        <a:prstGeom prst="leftArrow">
          <a:avLst>
            <a:gd name="adj1" fmla="val 60000"/>
            <a:gd name="adj2" fmla="val 50000"/>
          </a:avLst>
        </a:prstGeom>
        <a:solidFill>
          <a:srgbClr val="B2B5C4"/>
        </a:solidFill>
        <a:ln>
          <a:noFill/>
        </a:ln>
        <a:effectLst/>
      </dsp:spPr>
      <dsp:style>
        <a:lnRef idx="0">
          <a:scrgbClr r="0" g="0" b="0"/>
        </a:lnRef>
        <a:fillRef idx="0">
          <a:scrgbClr r="0" g="0" b="0"/>
        </a:fillRef>
        <a:effectRef idx="0">
          <a:scrgbClr r="0" g="0" b="0"/>
        </a:effectRef>
        <a:fontRef idx="minor">
          <a:schemeClr val="lt1"/>
        </a:fontRef>
      </dsp:style>
    </dsp:sp>
    <dsp:sp modelId="{CDC5A82D-E726-4478-821B-F551EB496B77}">
      <dsp:nvSpPr>
        <dsp:cNvPr id="0" name=""/>
        <dsp:cNvSpPr/>
      </dsp:nvSpPr>
      <dsp:spPr>
        <a:xfrm>
          <a:off x="2614813" y="0"/>
          <a:ext cx="2763503" cy="1722010"/>
        </a:xfrm>
        <a:prstGeom prst="roundRect">
          <a:avLst>
            <a:gd name="adj" fmla="val 10000"/>
          </a:avLst>
        </a:prstGeom>
        <a:solidFill>
          <a:schemeClr val="bg2"/>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t" anchorCtr="0">
          <a:noAutofit/>
        </a:bodyPr>
        <a:lstStyle/>
        <a:p>
          <a:pPr marL="0" lvl="0" indent="0" algn="ctr" defTabSz="1066800">
            <a:lnSpc>
              <a:spcPct val="90000"/>
            </a:lnSpc>
            <a:spcBef>
              <a:spcPct val="0"/>
            </a:spcBef>
            <a:spcAft>
              <a:spcPct val="35000"/>
            </a:spcAft>
            <a:buNone/>
          </a:pPr>
          <a:r>
            <a:rPr lang="sv-SE" sz="2400" b="1" kern="1200">
              <a:solidFill>
                <a:schemeClr val="tx1"/>
              </a:solidFill>
            </a:rPr>
            <a:t>Vad gör cheferna?</a:t>
          </a:r>
        </a:p>
      </dsp:txBody>
      <dsp:txXfrm>
        <a:off x="2665249" y="50436"/>
        <a:ext cx="2662631" cy="1621138"/>
      </dsp:txXfrm>
    </dsp:sp>
    <dsp:sp modelId="{F82CD6D6-DDA7-45D6-92E1-8337E792029E}">
      <dsp:nvSpPr>
        <dsp:cNvPr id="0" name=""/>
        <dsp:cNvSpPr/>
      </dsp:nvSpPr>
      <dsp:spPr>
        <a:xfrm rot="18233088">
          <a:off x="5992240" y="1357411"/>
          <a:ext cx="1912083" cy="645753"/>
        </a:xfrm>
        <a:prstGeom prst="leftArrow">
          <a:avLst>
            <a:gd name="adj1" fmla="val 60000"/>
            <a:gd name="adj2" fmla="val 50000"/>
          </a:avLst>
        </a:prstGeom>
        <a:solidFill>
          <a:srgbClr val="B2B5C4"/>
        </a:solidFill>
        <a:ln>
          <a:noFill/>
        </a:ln>
        <a:effectLst/>
      </dsp:spPr>
      <dsp:style>
        <a:lnRef idx="0">
          <a:scrgbClr r="0" g="0" b="0"/>
        </a:lnRef>
        <a:fillRef idx="0">
          <a:scrgbClr r="0" g="0" b="0"/>
        </a:fillRef>
        <a:effectRef idx="0">
          <a:scrgbClr r="0" g="0" b="0"/>
        </a:effectRef>
        <a:fontRef idx="minor">
          <a:schemeClr val="lt1"/>
        </a:fontRef>
      </dsp:style>
    </dsp:sp>
    <dsp:sp modelId="{733D3FCB-A20F-4197-AC95-81916D257428}">
      <dsp:nvSpPr>
        <dsp:cNvPr id="0" name=""/>
        <dsp:cNvSpPr/>
      </dsp:nvSpPr>
      <dsp:spPr>
        <a:xfrm>
          <a:off x="6078958" y="25614"/>
          <a:ext cx="2804681" cy="1722010"/>
        </a:xfrm>
        <a:prstGeom prst="roundRect">
          <a:avLst>
            <a:gd name="adj" fmla="val 10000"/>
          </a:avLst>
        </a:prstGeom>
        <a:solidFill>
          <a:schemeClr val="bg2"/>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t" anchorCtr="0">
          <a:noAutofit/>
        </a:bodyPr>
        <a:lstStyle/>
        <a:p>
          <a:pPr marL="0" lvl="0" indent="0" algn="ctr" defTabSz="1066800">
            <a:lnSpc>
              <a:spcPct val="90000"/>
            </a:lnSpc>
            <a:spcBef>
              <a:spcPct val="0"/>
            </a:spcBef>
            <a:spcAft>
              <a:spcPct val="35000"/>
            </a:spcAft>
            <a:buNone/>
          </a:pPr>
          <a:r>
            <a:rPr lang="sv-SE" sz="2400" b="1" kern="1200">
              <a:solidFill>
                <a:schemeClr val="tx1"/>
              </a:solidFill>
            </a:rPr>
            <a:t>Hur ser vägarna för kommunikation ut?</a:t>
          </a:r>
        </a:p>
      </dsp:txBody>
      <dsp:txXfrm>
        <a:off x="6129394" y="76050"/>
        <a:ext cx="2703809" cy="1621138"/>
      </dsp:txXfrm>
    </dsp:sp>
    <dsp:sp modelId="{0890B02F-CEA7-426E-B421-27DC63AC332A}">
      <dsp:nvSpPr>
        <dsp:cNvPr id="0" name=""/>
        <dsp:cNvSpPr/>
      </dsp:nvSpPr>
      <dsp:spPr>
        <a:xfrm rot="21202794">
          <a:off x="6976472" y="2900347"/>
          <a:ext cx="2377510" cy="645753"/>
        </a:xfrm>
        <a:prstGeom prst="leftArrow">
          <a:avLst>
            <a:gd name="adj1" fmla="val 60000"/>
            <a:gd name="adj2" fmla="val 50000"/>
          </a:avLst>
        </a:prstGeom>
        <a:solidFill>
          <a:srgbClr val="B2B5C4"/>
        </a:solidFill>
        <a:ln>
          <a:noFill/>
        </a:ln>
        <a:effectLst/>
      </dsp:spPr>
      <dsp:style>
        <a:lnRef idx="0">
          <a:scrgbClr r="0" g="0" b="0"/>
        </a:lnRef>
        <a:fillRef idx="0">
          <a:scrgbClr r="0" g="0" b="0"/>
        </a:fillRef>
        <a:effectRef idx="0">
          <a:scrgbClr r="0" g="0" b="0"/>
        </a:effectRef>
        <a:fontRef idx="minor">
          <a:schemeClr val="lt1"/>
        </a:fontRef>
      </dsp:style>
    </dsp:sp>
    <dsp:sp modelId="{E27F514E-93BC-4A07-8EAE-4EFEBD28FB36}">
      <dsp:nvSpPr>
        <dsp:cNvPr id="0" name=""/>
        <dsp:cNvSpPr/>
      </dsp:nvSpPr>
      <dsp:spPr>
        <a:xfrm>
          <a:off x="7920523" y="2225172"/>
          <a:ext cx="2851068" cy="1722010"/>
        </a:xfrm>
        <a:prstGeom prst="roundRect">
          <a:avLst>
            <a:gd name="adj" fmla="val 10000"/>
          </a:avLst>
        </a:prstGeom>
        <a:solidFill>
          <a:schemeClr val="bg2"/>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t" anchorCtr="0">
          <a:noAutofit/>
        </a:bodyPr>
        <a:lstStyle/>
        <a:p>
          <a:pPr marL="0" lvl="0" indent="0" algn="ctr" defTabSz="1066800">
            <a:lnSpc>
              <a:spcPct val="90000"/>
            </a:lnSpc>
            <a:spcBef>
              <a:spcPct val="0"/>
            </a:spcBef>
            <a:spcAft>
              <a:spcPct val="35000"/>
            </a:spcAft>
            <a:buNone/>
          </a:pPr>
          <a:r>
            <a:rPr lang="sv-SE" sz="2400" b="1" kern="1200">
              <a:solidFill>
                <a:schemeClr val="tx1"/>
              </a:solidFill>
            </a:rPr>
            <a:t>Hur ligger verksamheten till?</a:t>
          </a:r>
        </a:p>
      </dsp:txBody>
      <dsp:txXfrm>
        <a:off x="7970959" y="2275608"/>
        <a:ext cx="2750196" cy="1621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33D21-EB49-4D83-BC96-7231F3D6D77B}">
      <dsp:nvSpPr>
        <dsp:cNvPr id="0" name=""/>
        <dsp:cNvSpPr/>
      </dsp:nvSpPr>
      <dsp:spPr>
        <a:xfrm>
          <a:off x="840023" y="2721"/>
          <a:ext cx="2206767" cy="1324060"/>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sv-SE" sz="1600" b="0" i="0" kern="1200"/>
            <a:t>Tydliggör chefsrollen</a:t>
          </a:r>
          <a:endParaRPr lang="sv-SE" sz="1600" kern="1200"/>
        </a:p>
      </dsp:txBody>
      <dsp:txXfrm>
        <a:off x="904658" y="67356"/>
        <a:ext cx="2077497" cy="1194790"/>
      </dsp:txXfrm>
    </dsp:sp>
    <dsp:sp modelId="{24960ED5-334D-4E8B-9079-C165F2BA5D35}">
      <dsp:nvSpPr>
        <dsp:cNvPr id="0" name=""/>
        <dsp:cNvSpPr/>
      </dsp:nvSpPr>
      <dsp:spPr>
        <a:xfrm>
          <a:off x="3267467" y="2721"/>
          <a:ext cx="2206767" cy="1324060"/>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sv-SE" sz="1600" kern="1200"/>
            <a:t>Utökat introduktionsprogram</a:t>
          </a:r>
        </a:p>
      </dsp:txBody>
      <dsp:txXfrm>
        <a:off x="3332102" y="67356"/>
        <a:ext cx="2077497" cy="1194790"/>
      </dsp:txXfrm>
    </dsp:sp>
    <dsp:sp modelId="{7E56D1D4-7536-49F5-ADAF-E010BD108C66}">
      <dsp:nvSpPr>
        <dsp:cNvPr id="0" name=""/>
        <dsp:cNvSpPr/>
      </dsp:nvSpPr>
      <dsp:spPr>
        <a:xfrm>
          <a:off x="5694912" y="2721"/>
          <a:ext cx="2206767" cy="1324060"/>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sv-SE" sz="1600" b="0" i="0" kern="1200"/>
            <a:t>Stöd att hantera personalfrågor</a:t>
          </a:r>
          <a:endParaRPr lang="sv-SE" sz="1600" kern="1200"/>
        </a:p>
      </dsp:txBody>
      <dsp:txXfrm>
        <a:off x="5759547" y="67356"/>
        <a:ext cx="2077497" cy="1194790"/>
      </dsp:txXfrm>
    </dsp:sp>
    <dsp:sp modelId="{EA50AD44-783C-43B2-BEDF-A2ABDE4703BD}">
      <dsp:nvSpPr>
        <dsp:cNvPr id="0" name=""/>
        <dsp:cNvSpPr/>
      </dsp:nvSpPr>
      <dsp:spPr>
        <a:xfrm>
          <a:off x="840023" y="1547458"/>
          <a:ext cx="2206767" cy="1324060"/>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sv-SE" sz="1600" b="0" i="0" kern="1200"/>
            <a:t>Individuella lösningar</a:t>
          </a:r>
          <a:endParaRPr lang="sv-SE" sz="1600" kern="1200"/>
        </a:p>
      </dsp:txBody>
      <dsp:txXfrm>
        <a:off x="904658" y="1612093"/>
        <a:ext cx="2077497" cy="1194790"/>
      </dsp:txXfrm>
    </dsp:sp>
    <dsp:sp modelId="{8676C56B-C875-4D0C-9BC8-E3E103272DC1}">
      <dsp:nvSpPr>
        <dsp:cNvPr id="0" name=""/>
        <dsp:cNvSpPr/>
      </dsp:nvSpPr>
      <dsp:spPr>
        <a:xfrm>
          <a:off x="3267467" y="1547458"/>
          <a:ext cx="2206767" cy="1324060"/>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100000"/>
            </a:lnSpc>
            <a:spcBef>
              <a:spcPct val="0"/>
            </a:spcBef>
            <a:spcAft>
              <a:spcPct val="35000"/>
            </a:spcAft>
            <a:buNone/>
          </a:pPr>
          <a:r>
            <a:rPr lang="sv-SE" sz="1600" kern="1200"/>
            <a:t>Reagera på åldersdiskriminering</a:t>
          </a:r>
        </a:p>
      </dsp:txBody>
      <dsp:txXfrm>
        <a:off x="3332102" y="1612093"/>
        <a:ext cx="2077497" cy="1194790"/>
      </dsp:txXfrm>
    </dsp:sp>
    <dsp:sp modelId="{5F0BE9D7-1D96-4A99-9C13-AF553090D7D6}">
      <dsp:nvSpPr>
        <dsp:cNvPr id="0" name=""/>
        <dsp:cNvSpPr/>
      </dsp:nvSpPr>
      <dsp:spPr>
        <a:xfrm>
          <a:off x="5694912" y="1547458"/>
          <a:ext cx="2206767" cy="1324060"/>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sv-SE" sz="1600" b="0" i="0" kern="1200"/>
            <a:t>Mentorskap och nätverk</a:t>
          </a:r>
          <a:endParaRPr lang="sv-SE" sz="1600" kern="1200"/>
        </a:p>
      </dsp:txBody>
      <dsp:txXfrm>
        <a:off x="5759547" y="1612093"/>
        <a:ext cx="2077497" cy="1194790"/>
      </dsp:txXfrm>
    </dsp:sp>
    <dsp:sp modelId="{FDAE81EE-8727-4DA4-8AB7-0A8D02B48BB5}">
      <dsp:nvSpPr>
        <dsp:cNvPr id="0" name=""/>
        <dsp:cNvSpPr/>
      </dsp:nvSpPr>
      <dsp:spPr>
        <a:xfrm>
          <a:off x="840023" y="3092196"/>
          <a:ext cx="2206767" cy="1324060"/>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sv-SE" sz="1600" b="0" i="0" kern="1200"/>
            <a:t>Kultur där man vågar be om hjälp</a:t>
          </a:r>
          <a:endParaRPr lang="sv-SE" sz="1600" kern="1200"/>
        </a:p>
      </dsp:txBody>
      <dsp:txXfrm>
        <a:off x="904658" y="3156831"/>
        <a:ext cx="2077497" cy="1194790"/>
      </dsp:txXfrm>
    </dsp:sp>
    <dsp:sp modelId="{74DAD99A-4CDD-477F-883A-838564002A31}">
      <dsp:nvSpPr>
        <dsp:cNvPr id="0" name=""/>
        <dsp:cNvSpPr/>
      </dsp:nvSpPr>
      <dsp:spPr>
        <a:xfrm>
          <a:off x="3267467" y="3092196"/>
          <a:ext cx="2206767" cy="1324060"/>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sv-SE" sz="1600" b="0" i="0" kern="1200"/>
            <a:t>Feedback</a:t>
          </a:r>
          <a:endParaRPr lang="sv-SE" sz="1600" kern="1200"/>
        </a:p>
      </dsp:txBody>
      <dsp:txXfrm>
        <a:off x="3332102" y="3156831"/>
        <a:ext cx="2077497" cy="1194790"/>
      </dsp:txXfrm>
    </dsp:sp>
    <dsp:sp modelId="{26D7A360-0073-464A-92B1-521DD9FEA1C7}">
      <dsp:nvSpPr>
        <dsp:cNvPr id="0" name=""/>
        <dsp:cNvSpPr/>
      </dsp:nvSpPr>
      <dsp:spPr>
        <a:xfrm>
          <a:off x="5694912" y="3092196"/>
          <a:ext cx="2206767" cy="1324060"/>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sv-SE" sz="1600" b="0" i="0" kern="1200"/>
            <a:t>Utvecklingsmöjligheter</a:t>
          </a:r>
          <a:endParaRPr lang="sv-SE" sz="1600" kern="1200"/>
        </a:p>
      </dsp:txBody>
      <dsp:txXfrm>
        <a:off x="5759547" y="3156831"/>
        <a:ext cx="2077497" cy="119479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38" tIns="45719" rIns="91438" bIns="45719"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38" tIns="45719" rIns="91438" bIns="45719" rtlCol="0"/>
          <a:lstStyle>
            <a:lvl1pPr algn="r">
              <a:defRPr sz="1200"/>
            </a:lvl1pPr>
          </a:lstStyle>
          <a:p>
            <a:fld id="{6809F1C1-4838-4E5A-A005-ED95E99A1E1B}" type="datetimeFigureOut">
              <a:rPr lang="sv-SE" smtClean="0"/>
              <a:t>2025-02-19</a:t>
            </a:fld>
            <a:endParaRPr lang="sv-SE"/>
          </a:p>
        </p:txBody>
      </p:sp>
      <p:sp>
        <p:nvSpPr>
          <p:cNvPr id="4" name="Platshållare för sidfot 3"/>
          <p:cNvSpPr>
            <a:spLocks noGrp="1"/>
          </p:cNvSpPr>
          <p:nvPr>
            <p:ph type="ftr" sz="quarter" idx="2"/>
          </p:nvPr>
        </p:nvSpPr>
        <p:spPr>
          <a:xfrm>
            <a:off x="0" y="9428164"/>
            <a:ext cx="2946400" cy="496887"/>
          </a:xfrm>
          <a:prstGeom prst="rect">
            <a:avLst/>
          </a:prstGeom>
        </p:spPr>
        <p:txBody>
          <a:bodyPr vert="horz" lIns="91438" tIns="45719" rIns="91438" bIns="45719"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4"/>
            <a:ext cx="2946400" cy="496887"/>
          </a:xfrm>
          <a:prstGeom prst="rect">
            <a:avLst/>
          </a:prstGeom>
        </p:spPr>
        <p:txBody>
          <a:bodyPr vert="horz" lIns="91438" tIns="45719" rIns="91438" bIns="45719" rtlCol="0" anchor="b"/>
          <a:lstStyle>
            <a:lvl1pPr algn="r">
              <a:defRPr sz="1200"/>
            </a:lvl1pPr>
          </a:lstStyle>
          <a:p>
            <a:fld id="{1BE18660-3C12-48A7-8FC9-FE583A2A509A}" type="slidenum">
              <a:rPr lang="sv-SE" smtClean="0"/>
              <a:t>‹#›</a:t>
            </a:fld>
            <a:endParaRPr lang="sv-SE"/>
          </a:p>
        </p:txBody>
      </p:sp>
    </p:spTree>
    <p:extLst>
      <p:ext uri="{BB962C8B-B14F-4D97-AF65-F5344CB8AC3E}">
        <p14:creationId xmlns:p14="http://schemas.microsoft.com/office/powerpoint/2010/main" val="1938784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datum 2"/>
          <p:cNvSpPr>
            <a:spLocks noGrp="1"/>
          </p:cNvSpPr>
          <p:nvPr>
            <p:ph type="dt" idx="1"/>
          </p:nvPr>
        </p:nvSpPr>
        <p:spPr>
          <a:xfrm>
            <a:off x="3849688" y="0"/>
            <a:ext cx="2946400" cy="496888"/>
          </a:xfrm>
          <a:prstGeom prst="rect">
            <a:avLst/>
          </a:prstGeom>
        </p:spPr>
        <p:txBody>
          <a:bodyPr vert="horz" lIns="91438" tIns="45719" rIns="91438" bIns="45719" rtlCol="0"/>
          <a:lstStyle>
            <a:lvl1pPr algn="r">
              <a:defRPr sz="1200"/>
            </a:lvl1pPr>
          </a:lstStyle>
          <a:p>
            <a:fld id="{5303D6E7-8909-4320-8E3B-6B226CC14C4B}" type="datetimeFigureOut">
              <a:rPr lang="sv-SE" smtClean="0"/>
              <a:t>2025-02-19</a:t>
            </a:fld>
            <a:endParaRPr lang="sv-SE"/>
          </a:p>
        </p:txBody>
      </p:sp>
      <p:sp>
        <p:nvSpPr>
          <p:cNvPr id="5" name="Platshållare för anteckningar 4"/>
          <p:cNvSpPr>
            <a:spLocks noGrp="1"/>
          </p:cNvSpPr>
          <p:nvPr>
            <p:ph type="body" sz="quarter" idx="3"/>
          </p:nvPr>
        </p:nvSpPr>
        <p:spPr>
          <a:xfrm>
            <a:off x="679451" y="4714875"/>
            <a:ext cx="5438775" cy="4467225"/>
          </a:xfrm>
          <a:prstGeom prst="rect">
            <a:avLst/>
          </a:prstGeom>
        </p:spPr>
        <p:txBody>
          <a:bodyPr vert="horz" lIns="91438" tIns="45719" rIns="91438" bIns="45719"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164"/>
            <a:ext cx="2946400" cy="496887"/>
          </a:xfrm>
          <a:prstGeom prst="rect">
            <a:avLst/>
          </a:prstGeom>
        </p:spPr>
        <p:txBody>
          <a:bodyPr vert="horz" lIns="91438" tIns="45719" rIns="91438" bIns="45719"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8164"/>
            <a:ext cx="2946400" cy="496887"/>
          </a:xfrm>
          <a:prstGeom prst="rect">
            <a:avLst/>
          </a:prstGeom>
        </p:spPr>
        <p:txBody>
          <a:bodyPr vert="horz" lIns="91438" tIns="45719" rIns="91438" bIns="45719" rtlCol="0" anchor="b"/>
          <a:lstStyle>
            <a:lvl1pPr algn="r">
              <a:defRPr sz="1200"/>
            </a:lvl1pPr>
          </a:lstStyle>
          <a:p>
            <a:fld id="{E71B5D58-1387-4385-A7F0-FA6862C94009}" type="slidenum">
              <a:rPr lang="sv-SE" smtClean="0"/>
              <a:t>‹#›</a:t>
            </a:fld>
            <a:endParaRPr lang="sv-SE"/>
          </a:p>
        </p:txBody>
      </p:sp>
      <p:sp>
        <p:nvSpPr>
          <p:cNvPr id="8" name="Platshållare för bildobjekt 7"/>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8" tIns="45719" rIns="91438" bIns="45719" rtlCol="0" anchor="ctr"/>
          <a:lstStyle/>
          <a:p>
            <a:endParaRPr lang="sv-SE"/>
          </a:p>
        </p:txBody>
      </p:sp>
      <p:sp>
        <p:nvSpPr>
          <p:cNvPr id="9" name="Platshållare för sidhuvud 8"/>
          <p:cNvSpPr>
            <a:spLocks noGrp="1"/>
          </p:cNvSpPr>
          <p:nvPr>
            <p:ph type="hdr" sz="quarter"/>
          </p:nvPr>
        </p:nvSpPr>
        <p:spPr>
          <a:xfrm>
            <a:off x="0" y="0"/>
            <a:ext cx="2946400" cy="496888"/>
          </a:xfrm>
          <a:prstGeom prst="rect">
            <a:avLst/>
          </a:prstGeom>
        </p:spPr>
        <p:txBody>
          <a:bodyPr vert="horz" lIns="91438" tIns="45719" rIns="91438" bIns="45719" rtlCol="0"/>
          <a:lstStyle>
            <a:lvl1pPr algn="l">
              <a:defRPr sz="1200"/>
            </a:lvl1pPr>
          </a:lstStyle>
          <a:p>
            <a:endParaRPr lang="sv-SE"/>
          </a:p>
        </p:txBody>
      </p:sp>
    </p:spTree>
    <p:extLst>
      <p:ext uri="{BB962C8B-B14F-4D97-AF65-F5344CB8AC3E}">
        <p14:creationId xmlns:p14="http://schemas.microsoft.com/office/powerpoint/2010/main" val="59569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a:p>
        </p:txBody>
      </p:sp>
      <p:sp>
        <p:nvSpPr>
          <p:cNvPr id="4" name="Platshållare för bildnummer 3"/>
          <p:cNvSpPr>
            <a:spLocks noGrp="1"/>
          </p:cNvSpPr>
          <p:nvPr>
            <p:ph type="sldNum" sz="quarter" idx="5"/>
          </p:nvPr>
        </p:nvSpPr>
        <p:spPr/>
        <p:txBody>
          <a:bodyPr/>
          <a:lstStyle/>
          <a:p>
            <a:fld id="{E71B5D58-1387-4385-A7F0-FA6862C94009}" type="slidenum">
              <a:rPr lang="sv-SE" smtClean="0"/>
              <a:t>2</a:t>
            </a:fld>
            <a:endParaRPr lang="sv-SE"/>
          </a:p>
        </p:txBody>
      </p:sp>
    </p:spTree>
    <p:extLst>
      <p:ext uri="{BB962C8B-B14F-4D97-AF65-F5344CB8AC3E}">
        <p14:creationId xmlns:p14="http://schemas.microsoft.com/office/powerpoint/2010/main" val="1751232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defTabSz="904250">
              <a:defRPr/>
            </a:pPr>
            <a:fld id="{E71B5D58-1387-4385-A7F0-FA6862C94009}" type="slidenum">
              <a:rPr lang="sv-SE">
                <a:solidFill>
                  <a:prstClr val="black"/>
                </a:solidFill>
                <a:latin typeface="Calibri"/>
              </a:rPr>
              <a:pPr defTabSz="904250">
                <a:defRPr/>
              </a:pPr>
              <a:t>12</a:t>
            </a:fld>
            <a:endParaRPr lang="sv-SE">
              <a:solidFill>
                <a:prstClr val="black"/>
              </a:solidFill>
              <a:latin typeface="Calibri"/>
            </a:endParaRPr>
          </a:p>
        </p:txBody>
      </p:sp>
    </p:spTree>
    <p:extLst>
      <p:ext uri="{BB962C8B-B14F-4D97-AF65-F5344CB8AC3E}">
        <p14:creationId xmlns:p14="http://schemas.microsoft.com/office/powerpoint/2010/main" val="686094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defTabSz="904227">
              <a:defRPr/>
            </a:pPr>
            <a:fld id="{E71B5D58-1387-4385-A7F0-FA6862C94009}" type="slidenum">
              <a:rPr lang="sv-SE">
                <a:solidFill>
                  <a:prstClr val="black"/>
                </a:solidFill>
                <a:latin typeface="Calibri"/>
              </a:rPr>
              <a:pPr defTabSz="904227">
                <a:defRPr/>
              </a:pPr>
              <a:t>13</a:t>
            </a:fld>
            <a:endParaRPr lang="sv-SE">
              <a:solidFill>
                <a:prstClr val="black"/>
              </a:solidFill>
              <a:latin typeface="Calibri"/>
            </a:endParaRPr>
          </a:p>
        </p:txBody>
      </p:sp>
    </p:spTree>
    <p:extLst>
      <p:ext uri="{BB962C8B-B14F-4D97-AF65-F5344CB8AC3E}">
        <p14:creationId xmlns:p14="http://schemas.microsoft.com/office/powerpoint/2010/main" val="1736286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6AF57-ED11-C548-01FB-615D9D558CF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E4B0DE-DCAF-676F-6229-98B145BF0FA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707D999-53F9-5547-71B0-115D443B69AD}"/>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40A4D81C-22BF-57C4-13F0-EB9991DF7A7F}"/>
              </a:ext>
            </a:extLst>
          </p:cNvPr>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1174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defTabSz="914377">
              <a:defRPr/>
            </a:pPr>
            <a:fld id="{E71B5D58-1387-4385-A7F0-FA6862C94009}" type="slidenum">
              <a:rPr lang="sv-SE">
                <a:solidFill>
                  <a:prstClr val="black"/>
                </a:solidFill>
                <a:latin typeface="Calibri"/>
              </a:rPr>
              <a:pPr defTabSz="914377">
                <a:defRPr/>
              </a:pPr>
              <a:t>16</a:t>
            </a:fld>
            <a:endParaRPr lang="sv-SE">
              <a:solidFill>
                <a:prstClr val="black"/>
              </a:solidFill>
              <a:latin typeface="Calibri"/>
            </a:endParaRPr>
          </a:p>
        </p:txBody>
      </p:sp>
    </p:spTree>
    <p:extLst>
      <p:ext uri="{BB962C8B-B14F-4D97-AF65-F5344CB8AC3E}">
        <p14:creationId xmlns:p14="http://schemas.microsoft.com/office/powerpoint/2010/main" val="1235655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2327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a:br>
            <a:endParaRPr lang="sv-SE"/>
          </a:p>
        </p:txBody>
      </p:sp>
      <p:sp>
        <p:nvSpPr>
          <p:cNvPr id="4" name="Platshållare för bildnummer 3"/>
          <p:cNvSpPr>
            <a:spLocks noGrp="1"/>
          </p:cNvSpPr>
          <p:nvPr>
            <p:ph type="sldNum" sz="quarter" idx="5"/>
          </p:nvPr>
        </p:nvSpPr>
        <p:spPr/>
        <p:txBody>
          <a:bodyPr/>
          <a:lstStyle/>
          <a:p>
            <a:pPr defTabSz="914175">
              <a:defRPr/>
            </a:pPr>
            <a:fld id="{E71B5D58-1387-4385-A7F0-FA6862C94009}" type="slidenum">
              <a:rPr lang="sv-SE">
                <a:solidFill>
                  <a:prstClr val="black"/>
                </a:solidFill>
                <a:latin typeface="Calibri"/>
              </a:rPr>
              <a:pPr defTabSz="914175">
                <a:defRPr/>
              </a:pPr>
              <a:t>18</a:t>
            </a:fld>
            <a:endParaRPr lang="sv-SE">
              <a:solidFill>
                <a:prstClr val="black"/>
              </a:solidFill>
              <a:latin typeface="Calibri"/>
            </a:endParaRPr>
          </a:p>
        </p:txBody>
      </p:sp>
    </p:spTree>
    <p:extLst>
      <p:ext uri="{BB962C8B-B14F-4D97-AF65-F5344CB8AC3E}">
        <p14:creationId xmlns:p14="http://schemas.microsoft.com/office/powerpoint/2010/main" val="3672218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defTabSz="904250">
              <a:defRPr/>
            </a:pPr>
            <a:fld id="{E71B5D58-1387-4385-A7F0-FA6862C94009}" type="slidenum">
              <a:rPr lang="sv-SE">
                <a:solidFill>
                  <a:prstClr val="black"/>
                </a:solidFill>
                <a:latin typeface="Calibri"/>
              </a:rPr>
              <a:pPr defTabSz="904250">
                <a:defRPr/>
              </a:pPr>
              <a:t>19</a:t>
            </a:fld>
            <a:endParaRPr lang="sv-SE">
              <a:solidFill>
                <a:prstClr val="black"/>
              </a:solidFill>
              <a:latin typeface="Calibri"/>
            </a:endParaRPr>
          </a:p>
        </p:txBody>
      </p:sp>
    </p:spTree>
    <p:extLst>
      <p:ext uri="{BB962C8B-B14F-4D97-AF65-F5344CB8AC3E}">
        <p14:creationId xmlns:p14="http://schemas.microsoft.com/office/powerpoint/2010/main" val="686094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4DC15-1F22-0D2C-0865-7C588BB21A1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21B13B1-6CEE-740D-5052-2B63F6E56F5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5CB4847-8EE3-5EB0-7EA0-B4A09A1C0051}"/>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7908C5FD-626A-9960-94BB-7103CE621CB5}"/>
              </a:ext>
            </a:extLst>
          </p:cNvPr>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0617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21</a:t>
            </a:fld>
            <a:endParaRPr lang="sv-SE"/>
          </a:p>
        </p:txBody>
      </p:sp>
    </p:spTree>
    <p:extLst>
      <p:ext uri="{BB962C8B-B14F-4D97-AF65-F5344CB8AC3E}">
        <p14:creationId xmlns:p14="http://schemas.microsoft.com/office/powerpoint/2010/main" val="980200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667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3</a:t>
            </a:fld>
            <a:endParaRPr lang="sv-SE"/>
          </a:p>
        </p:txBody>
      </p:sp>
    </p:spTree>
    <p:extLst>
      <p:ext uri="{BB962C8B-B14F-4D97-AF65-F5344CB8AC3E}">
        <p14:creationId xmlns:p14="http://schemas.microsoft.com/office/powerpoint/2010/main" val="2877825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8266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888DB-2C0A-FCB0-A7CB-F3E3193C714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E199C07-FC12-2A4C-3DD7-42D30AC55BB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73255BC-AB14-9E8B-0F99-D17274180019}"/>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B965CB29-E0C2-9667-F859-F5FD8B93DF8F}"/>
              </a:ext>
            </a:extLst>
          </p:cNvPr>
          <p:cNvSpPr>
            <a:spLocks noGrp="1"/>
          </p:cNvSpPr>
          <p:nvPr>
            <p:ph type="sldNum" sz="quarter" idx="5"/>
          </p:nvPr>
        </p:nvSpPr>
        <p:spPr/>
        <p:txBody>
          <a:bodyPr/>
          <a:lstStyle/>
          <a:p>
            <a:pPr defTabSz="904250">
              <a:defRPr/>
            </a:pPr>
            <a:fld id="{E71B5D58-1387-4385-A7F0-FA6862C94009}" type="slidenum">
              <a:rPr lang="sv-SE">
                <a:solidFill>
                  <a:prstClr val="black"/>
                </a:solidFill>
                <a:latin typeface="Calibri"/>
              </a:rPr>
              <a:pPr defTabSz="904250">
                <a:defRPr/>
              </a:pPr>
              <a:t>24</a:t>
            </a:fld>
            <a:endParaRPr lang="sv-SE">
              <a:solidFill>
                <a:prstClr val="black"/>
              </a:solidFill>
              <a:latin typeface="Calibri"/>
            </a:endParaRPr>
          </a:p>
        </p:txBody>
      </p:sp>
    </p:spTree>
    <p:extLst>
      <p:ext uri="{BB962C8B-B14F-4D97-AF65-F5344CB8AC3E}">
        <p14:creationId xmlns:p14="http://schemas.microsoft.com/office/powerpoint/2010/main" val="3074662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77E01-A701-DB18-B005-D2787BBE569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CDAA410-A1E4-2CE3-B456-3E7DF6AE5B9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29C7645-2446-2647-1388-A6D5126D2339}"/>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3594354B-882F-C822-ADCA-C31DA43C9C44}"/>
              </a:ext>
            </a:extLst>
          </p:cNvPr>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828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defTabSz="904250">
              <a:defRPr/>
            </a:pPr>
            <a:fld id="{E71B5D58-1387-4385-A7F0-FA6862C94009}" type="slidenum">
              <a:rPr lang="sv-SE">
                <a:solidFill>
                  <a:prstClr val="black"/>
                </a:solidFill>
                <a:latin typeface="Calibri"/>
              </a:rPr>
              <a:pPr defTabSz="904250">
                <a:defRPr/>
              </a:pPr>
              <a:t>26</a:t>
            </a:fld>
            <a:endParaRPr lang="sv-SE">
              <a:solidFill>
                <a:prstClr val="black"/>
              </a:solidFill>
              <a:latin typeface="Calibri"/>
            </a:endParaRPr>
          </a:p>
        </p:txBody>
      </p:sp>
    </p:spTree>
    <p:extLst>
      <p:ext uri="{BB962C8B-B14F-4D97-AF65-F5344CB8AC3E}">
        <p14:creationId xmlns:p14="http://schemas.microsoft.com/office/powerpoint/2010/main" val="2331098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FC1D6-22E6-175F-3DF4-A3ACA9E3EB1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F33575A-B2F4-9942-6C31-231ACB7322C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014A61B-98CC-537F-FB31-BD31AA15F5CC}"/>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A746BC6A-1FC8-ACA7-1AEB-BBCADE5FD917}"/>
              </a:ext>
            </a:extLst>
          </p:cNvPr>
          <p:cNvSpPr>
            <a:spLocks noGrp="1"/>
          </p:cNvSpPr>
          <p:nvPr>
            <p:ph type="sldNum" sz="quarter" idx="5"/>
          </p:nvPr>
        </p:nvSpPr>
        <p:spPr/>
        <p:txBody>
          <a:bodyPr/>
          <a:lstStyle/>
          <a:p>
            <a:pPr defTabSz="904250">
              <a:defRPr/>
            </a:pPr>
            <a:fld id="{E71B5D58-1387-4385-A7F0-FA6862C94009}" type="slidenum">
              <a:rPr lang="sv-SE">
                <a:solidFill>
                  <a:prstClr val="black"/>
                </a:solidFill>
                <a:latin typeface="Calibri"/>
              </a:rPr>
              <a:pPr defTabSz="904250">
                <a:defRPr/>
              </a:pPr>
              <a:t>27</a:t>
            </a:fld>
            <a:endParaRPr lang="sv-SE">
              <a:solidFill>
                <a:prstClr val="black"/>
              </a:solidFill>
              <a:latin typeface="Calibri"/>
            </a:endParaRPr>
          </a:p>
        </p:txBody>
      </p:sp>
    </p:spTree>
    <p:extLst>
      <p:ext uri="{BB962C8B-B14F-4D97-AF65-F5344CB8AC3E}">
        <p14:creationId xmlns:p14="http://schemas.microsoft.com/office/powerpoint/2010/main" val="2372294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28</a:t>
            </a:fld>
            <a:endParaRPr lang="sv-SE"/>
          </a:p>
        </p:txBody>
      </p:sp>
    </p:spTree>
    <p:extLst>
      <p:ext uri="{BB962C8B-B14F-4D97-AF65-F5344CB8AC3E}">
        <p14:creationId xmlns:p14="http://schemas.microsoft.com/office/powerpoint/2010/main" val="231239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ea typeface="Calibri"/>
              <a:cs typeface="Calibri"/>
            </a:endParaRPr>
          </a:p>
        </p:txBody>
      </p:sp>
      <p:sp>
        <p:nvSpPr>
          <p:cNvPr id="4" name="Platshållare för bildnummer 3"/>
          <p:cNvSpPr>
            <a:spLocks noGrp="1"/>
          </p:cNvSpPr>
          <p:nvPr>
            <p:ph type="sldNum" sz="quarter" idx="5"/>
          </p:nvPr>
        </p:nvSpPr>
        <p:spPr/>
        <p:txBody>
          <a:bodyPr/>
          <a:lstStyle/>
          <a:p>
            <a:pPr defTabSz="904250">
              <a:defRPr/>
            </a:pPr>
            <a:fld id="{E71B5D58-1387-4385-A7F0-FA6862C94009}" type="slidenum">
              <a:rPr lang="sv-SE">
                <a:solidFill>
                  <a:prstClr val="black"/>
                </a:solidFill>
                <a:latin typeface="Calibri"/>
              </a:rPr>
              <a:pPr defTabSz="904250">
                <a:defRPr/>
              </a:pPr>
              <a:t>29</a:t>
            </a:fld>
            <a:endParaRPr lang="sv-SE">
              <a:solidFill>
                <a:prstClr val="black"/>
              </a:solidFill>
              <a:latin typeface="Calibri"/>
            </a:endParaRPr>
          </a:p>
        </p:txBody>
      </p:sp>
    </p:spTree>
    <p:extLst>
      <p:ext uri="{BB962C8B-B14F-4D97-AF65-F5344CB8AC3E}">
        <p14:creationId xmlns:p14="http://schemas.microsoft.com/office/powerpoint/2010/main" val="3446368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30</a:t>
            </a:fld>
            <a:endParaRPr lang="sv-SE"/>
          </a:p>
        </p:txBody>
      </p:sp>
    </p:spTree>
    <p:extLst>
      <p:ext uri="{BB962C8B-B14F-4D97-AF65-F5344CB8AC3E}">
        <p14:creationId xmlns:p14="http://schemas.microsoft.com/office/powerpoint/2010/main" val="410318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defTabSz="914377">
              <a:defRPr/>
            </a:pPr>
            <a:fld id="{E71B5D58-1387-4385-A7F0-FA6862C94009}" type="slidenum">
              <a:rPr lang="sv-SE">
                <a:solidFill>
                  <a:prstClr val="black"/>
                </a:solidFill>
                <a:latin typeface="Calibri"/>
              </a:rPr>
              <a:pPr defTabSz="914377">
                <a:defRPr/>
              </a:pPr>
              <a:t>4</a:t>
            </a:fld>
            <a:endParaRPr lang="sv-SE">
              <a:solidFill>
                <a:prstClr val="black"/>
              </a:solidFill>
              <a:latin typeface="Calibri"/>
            </a:endParaRPr>
          </a:p>
        </p:txBody>
      </p:sp>
    </p:spTree>
    <p:extLst>
      <p:ext uri="{BB962C8B-B14F-4D97-AF65-F5344CB8AC3E}">
        <p14:creationId xmlns:p14="http://schemas.microsoft.com/office/powerpoint/2010/main" val="2870810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EB21A-15EA-BE20-F31E-276B4910BEA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231CC0A-921C-7CB6-6FED-05A97951C99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45498C2-BB98-7799-72DB-3FD2B188D77A}"/>
              </a:ext>
            </a:extLst>
          </p:cNvPr>
          <p:cNvSpPr>
            <a:spLocks noGrp="1"/>
          </p:cNvSpPr>
          <p:nvPr>
            <p:ph type="body" idx="1"/>
          </p:nvPr>
        </p:nvSpPr>
        <p:spPr/>
        <p:txBody>
          <a:bodyPr/>
          <a:lstStyle/>
          <a:p>
            <a:endParaRPr lang="sv-SE"/>
          </a:p>
          <a:p>
            <a:endParaRPr lang="sv-SE"/>
          </a:p>
        </p:txBody>
      </p:sp>
      <p:sp>
        <p:nvSpPr>
          <p:cNvPr id="4" name="Platshållare för bildnummer 3">
            <a:extLst>
              <a:ext uri="{FF2B5EF4-FFF2-40B4-BE49-F238E27FC236}">
                <a16:creationId xmlns:a16="http://schemas.microsoft.com/office/drawing/2014/main" id="{FDCDC691-4530-DE1C-244F-89D83CC83BB8}"/>
              </a:ext>
            </a:extLst>
          </p:cNvPr>
          <p:cNvSpPr>
            <a:spLocks noGrp="1"/>
          </p:cNvSpPr>
          <p:nvPr>
            <p:ph type="sldNum" sz="quarter" idx="5"/>
          </p:nvPr>
        </p:nvSpPr>
        <p:spPr/>
        <p:txBody>
          <a:bodyPr/>
          <a:lstStyle/>
          <a:p>
            <a:pPr defTabSz="914377">
              <a:defRPr/>
            </a:pPr>
            <a:fld id="{E71B5D58-1387-4385-A7F0-FA6862C94009}" type="slidenum">
              <a:rPr lang="sv-SE">
                <a:solidFill>
                  <a:prstClr val="black"/>
                </a:solidFill>
                <a:latin typeface="Calibri"/>
              </a:rPr>
              <a:pPr defTabSz="914377">
                <a:defRPr/>
              </a:pPr>
              <a:t>5</a:t>
            </a:fld>
            <a:endParaRPr lang="sv-SE">
              <a:solidFill>
                <a:prstClr val="black"/>
              </a:solidFill>
              <a:latin typeface="Calibri"/>
            </a:endParaRPr>
          </a:p>
        </p:txBody>
      </p:sp>
    </p:spTree>
    <p:extLst>
      <p:ext uri="{BB962C8B-B14F-4D97-AF65-F5344CB8AC3E}">
        <p14:creationId xmlns:p14="http://schemas.microsoft.com/office/powerpoint/2010/main" val="347522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04250">
              <a:defRPr/>
            </a:pPr>
            <a:r>
              <a:rPr lang="sv-SE" kern="1200">
                <a:solidFill>
                  <a:schemeClr val="tx1"/>
                </a:solidFill>
                <a:effectLst/>
                <a:latin typeface="+mn-lt"/>
                <a:ea typeface="+mn-ea"/>
                <a:cs typeface="+mn-cs"/>
              </a:rPr>
              <a:t>3 min</a:t>
            </a:r>
          </a:p>
          <a:p>
            <a:pPr defTabSz="904250">
              <a:defRPr/>
            </a:pPr>
            <a:r>
              <a:rPr lang="sv-SE" kern="1200">
                <a:solidFill>
                  <a:schemeClr val="tx1"/>
                </a:solidFill>
                <a:effectLst/>
                <a:latin typeface="+mn-lt"/>
                <a:ea typeface="+mn-ea"/>
                <a:cs typeface="+mn-cs"/>
              </a:rPr>
              <a:t>PB Man kan säga att en chef sällan är bättre än den organisation som han eller hon verkar i. För att få med alla på tåget i det här perspektivet, så behöver ledningen och i viss mån även politiker eller styrelse - vara medvetna om hur vi valt att bygga organisationens strukturer. Det är den högsta ledningen som till stor del har mandat över beslut och prioriteringar om anpassningar i organisationen. </a:t>
            </a:r>
          </a:p>
          <a:p>
            <a:pPr>
              <a:defRPr/>
            </a:pPr>
            <a:endParaRPr lang="sv-SE" kern="1200">
              <a:solidFill>
                <a:schemeClr val="tx1"/>
              </a:solidFill>
              <a:effectLst/>
              <a:latin typeface="+mn-lt"/>
              <a:cs typeface="Calibri"/>
            </a:endParaRPr>
          </a:p>
          <a:p>
            <a:r>
              <a:rPr lang="sv-SE" kern="1200">
                <a:solidFill>
                  <a:schemeClr val="tx1"/>
                </a:solidFill>
                <a:effectLst/>
                <a:latin typeface="+mn-lt"/>
                <a:ea typeface="+mn-ea"/>
                <a:cs typeface="+mn-cs"/>
              </a:rPr>
              <a:t>Vad är då organisatoriska förutsättningar för chefer? </a:t>
            </a:r>
          </a:p>
          <a:p>
            <a:pPr>
              <a:lnSpc>
                <a:spcPct val="115000"/>
              </a:lnSpc>
            </a:pPr>
            <a:r>
              <a:rPr lang="sv-SE">
                <a:latin typeface="Calibri" panose="020F0502020204030204" pitchFamily="34" charset="0"/>
                <a:ea typeface="Calibri" panose="020F0502020204030204" pitchFamily="34" charset="0"/>
                <a:cs typeface="Times New Roman" panose="02020603050405020304" pitchFamily="18" charset="0"/>
              </a:rPr>
              <a:t>Kan delas in i tre områden: förutsättningar för kommunikation, tydligt uppdrag och resurser.</a:t>
            </a:r>
          </a:p>
          <a:p>
            <a:pPr>
              <a:lnSpc>
                <a:spcPct val="102000"/>
              </a:lnSpc>
              <a:spcAft>
                <a:spcPts val="615"/>
              </a:spcAft>
            </a:pPr>
            <a:endParaRPr lang="sv-SE" b="1">
              <a:latin typeface="Calibri" panose="020F0502020204030204" pitchFamily="34" charset="0"/>
              <a:ea typeface="Calibri" panose="020F0502020204030204" pitchFamily="34" charset="0"/>
              <a:cs typeface="Times New Roman" panose="02020603050405020304" pitchFamily="18" charset="0"/>
            </a:endParaRPr>
          </a:p>
          <a:p>
            <a:pPr>
              <a:lnSpc>
                <a:spcPct val="102000"/>
              </a:lnSpc>
              <a:spcAft>
                <a:spcPts val="615"/>
              </a:spcAft>
            </a:pPr>
            <a:r>
              <a:rPr lang="sv-SE" b="1">
                <a:latin typeface="Calibri" panose="020F0502020204030204" pitchFamily="34" charset="0"/>
                <a:ea typeface="Calibri" panose="020F0502020204030204" pitchFamily="34" charset="0"/>
                <a:cs typeface="Times New Roman" panose="02020603050405020304" pitchFamily="18" charset="0"/>
              </a:rPr>
              <a:t>1. Förutsättningar för kommunikation  </a:t>
            </a:r>
          </a:p>
          <a:p>
            <a:pPr>
              <a:lnSpc>
                <a:spcPct val="102000"/>
              </a:lnSpc>
              <a:spcAft>
                <a:spcPts val="615"/>
              </a:spcAft>
            </a:pPr>
            <a:r>
              <a:rPr lang="sv-SE">
                <a:latin typeface="Calibri" panose="020F0502020204030204" pitchFamily="34" charset="0"/>
                <a:ea typeface="Calibri" panose="020F0502020204030204" pitchFamily="34" charset="0"/>
                <a:cs typeface="Times New Roman" panose="02020603050405020304" pitchFamily="18" charset="0"/>
              </a:rPr>
              <a:t>Som chef behöver du:</a:t>
            </a:r>
          </a:p>
          <a:p>
            <a:pPr marL="175751" indent="-175751">
              <a:lnSpc>
                <a:spcPct val="102000"/>
              </a:lnSpc>
              <a:spcAft>
                <a:spcPts val="615"/>
              </a:spcAft>
              <a:buFontTx/>
              <a:buChar char="-"/>
            </a:pPr>
            <a:r>
              <a:rPr lang="sv-SE">
                <a:latin typeface="Calibri" panose="020F0502020204030204" pitchFamily="34" charset="0"/>
                <a:ea typeface="Calibri" panose="020F0502020204030204" pitchFamily="34" charset="0"/>
                <a:cs typeface="Times New Roman" panose="02020603050405020304" pitchFamily="18" charset="0"/>
              </a:rPr>
              <a:t>Regelbundna forum för </a:t>
            </a:r>
            <a:r>
              <a:rPr lang="sv-SE" b="1">
                <a:latin typeface="Calibri" panose="020F0502020204030204" pitchFamily="34" charset="0"/>
                <a:ea typeface="Calibri" panose="020F0502020204030204" pitchFamily="34" charset="0"/>
                <a:cs typeface="Times New Roman" panose="02020603050405020304" pitchFamily="18" charset="0"/>
              </a:rPr>
              <a:t>dialog med högre chefer</a:t>
            </a:r>
            <a:r>
              <a:rPr lang="sv-SE">
                <a:latin typeface="Calibri" panose="020F0502020204030204" pitchFamily="34" charset="0"/>
                <a:ea typeface="Calibri" panose="020F0502020204030204" pitchFamily="34" charset="0"/>
                <a:cs typeface="Times New Roman" panose="02020603050405020304" pitchFamily="18" charset="0"/>
              </a:rPr>
              <a:t> och </a:t>
            </a:r>
            <a:r>
              <a:rPr lang="sv-SE" b="1">
                <a:latin typeface="Calibri" panose="020F0502020204030204" pitchFamily="34" charset="0"/>
                <a:ea typeface="Calibri" panose="020F0502020204030204" pitchFamily="34" charset="0"/>
                <a:cs typeface="Times New Roman" panose="02020603050405020304" pitchFamily="18" charset="0"/>
              </a:rPr>
              <a:t>beslutsfattare</a:t>
            </a:r>
            <a:r>
              <a:rPr lang="sv-SE">
                <a:latin typeface="Calibri" panose="020F0502020204030204" pitchFamily="34" charset="0"/>
                <a:ea typeface="Calibri" panose="020F0502020204030204" pitchFamily="34" charset="0"/>
                <a:cs typeface="Times New Roman" panose="02020603050405020304" pitchFamily="18" charset="0"/>
              </a:rPr>
              <a:t> för att ni ska ha samsyn kring hur verksamheten utvecklas.</a:t>
            </a:r>
          </a:p>
          <a:p>
            <a:pPr marL="175751" indent="-175751">
              <a:lnSpc>
                <a:spcPct val="102000"/>
              </a:lnSpc>
              <a:spcAft>
                <a:spcPts val="615"/>
              </a:spcAft>
              <a:buFontTx/>
              <a:buChar char="-"/>
            </a:pPr>
            <a:r>
              <a:rPr lang="sv-SE">
                <a:latin typeface="Calibri" panose="020F0502020204030204" pitchFamily="34" charset="0"/>
                <a:ea typeface="Calibri" panose="020F0502020204030204" pitchFamily="34" charset="0"/>
                <a:cs typeface="Times New Roman" panose="02020603050405020304" pitchFamily="18" charset="0"/>
              </a:rPr>
              <a:t>Du måste också ha möjlighet att ha en öppen och regelbunden </a:t>
            </a:r>
            <a:r>
              <a:rPr lang="sv-SE" b="1">
                <a:latin typeface="Calibri" panose="020F0502020204030204" pitchFamily="34" charset="0"/>
                <a:ea typeface="Calibri" panose="020F0502020204030204" pitchFamily="34" charset="0"/>
                <a:cs typeface="Times New Roman" panose="02020603050405020304" pitchFamily="18" charset="0"/>
              </a:rPr>
              <a:t>dialog med dina medarbetare</a:t>
            </a:r>
            <a:r>
              <a:rPr lang="sv-SE">
                <a:latin typeface="Calibri" panose="020F0502020204030204" pitchFamily="34" charset="0"/>
                <a:ea typeface="Calibri" panose="020F0502020204030204" pitchFamily="34" charset="0"/>
                <a:cs typeface="Times New Roman" panose="02020603050405020304" pitchFamily="18" charset="0"/>
              </a:rPr>
              <a:t> för att fånga upp deras behov och säkerställa att alla arbetar mot samma mål. Och då spelar det ju stor roll hur många medarbetare du leder och var dom finns – om du finns nära dem i vardagen eller om de är utspridda geografiskt.</a:t>
            </a:r>
          </a:p>
          <a:p>
            <a:pPr>
              <a:lnSpc>
                <a:spcPct val="102000"/>
              </a:lnSpc>
              <a:spcAft>
                <a:spcPts val="615"/>
              </a:spcAft>
            </a:pPr>
            <a:endParaRPr lang="sv-SE" b="1">
              <a:latin typeface="Calibri" panose="020F0502020204030204" pitchFamily="34" charset="0"/>
              <a:ea typeface="Calibri" panose="020F0502020204030204" pitchFamily="34" charset="0"/>
              <a:cs typeface="Times New Roman" panose="02020603050405020304" pitchFamily="18" charset="0"/>
            </a:endParaRPr>
          </a:p>
          <a:p>
            <a:pPr>
              <a:lnSpc>
                <a:spcPct val="102000"/>
              </a:lnSpc>
              <a:spcAft>
                <a:spcPts val="615"/>
              </a:spcAft>
            </a:pPr>
            <a:r>
              <a:rPr lang="sv-SE" b="1">
                <a:latin typeface="Calibri" panose="020F0502020204030204" pitchFamily="34" charset="0"/>
                <a:ea typeface="Calibri" panose="020F0502020204030204" pitchFamily="34" charset="0"/>
                <a:cs typeface="Times New Roman" panose="02020603050405020304" pitchFamily="18" charset="0"/>
              </a:rPr>
              <a:t>2. Tydligt uppdrag  </a:t>
            </a:r>
            <a:endParaRPr lang="sv-SE">
              <a:latin typeface="Calibri" panose="020F0502020204030204" pitchFamily="34" charset="0"/>
              <a:ea typeface="Calibri" panose="020F0502020204030204" pitchFamily="34" charset="0"/>
              <a:cs typeface="Times New Roman" panose="02020603050405020304" pitchFamily="18" charset="0"/>
            </a:endParaRPr>
          </a:p>
          <a:p>
            <a:pPr>
              <a:lnSpc>
                <a:spcPct val="102000"/>
              </a:lnSpc>
              <a:spcAft>
                <a:spcPts val="615"/>
              </a:spcAft>
            </a:pPr>
            <a:r>
              <a:rPr lang="sv-SE">
                <a:latin typeface="Calibri" panose="020F0502020204030204" pitchFamily="34" charset="0"/>
                <a:ea typeface="Calibri" panose="020F0502020204030204" pitchFamily="34" charset="0"/>
                <a:cs typeface="Times New Roman" panose="02020603050405020304" pitchFamily="18" charset="0"/>
              </a:rPr>
              <a:t>Ett tydligt uppdrag innebär att du vet exakt vad som förväntas av dig – vad du ska göra. </a:t>
            </a:r>
            <a:r>
              <a:rPr lang="sv-SE" kern="1200">
                <a:solidFill>
                  <a:schemeClr val="tx1"/>
                </a:solidFill>
                <a:effectLst/>
                <a:latin typeface="+mn-lt"/>
                <a:ea typeface="+mn-ea"/>
                <a:cs typeface="+mn-cs"/>
              </a:rPr>
              <a:t>Det kan handla om hur chefsuppdraget är formulerat och hur dialogen ser ut med din närmsta </a:t>
            </a:r>
            <a:r>
              <a:rPr lang="sv-SE" kern="1200" err="1">
                <a:solidFill>
                  <a:schemeClr val="tx1"/>
                </a:solidFill>
                <a:effectLst/>
                <a:latin typeface="+mn-lt"/>
                <a:ea typeface="+mn-ea"/>
                <a:cs typeface="+mn-cs"/>
              </a:rPr>
              <a:t>chef.</a:t>
            </a:r>
            <a:r>
              <a:rPr lang="sv-SE" err="1">
                <a:latin typeface="Calibri" panose="020F0502020204030204" pitchFamily="34" charset="0"/>
                <a:ea typeface="Calibri" panose="020F0502020204030204" pitchFamily="34" charset="0"/>
                <a:cs typeface="Times New Roman" panose="02020603050405020304" pitchFamily="18" charset="0"/>
              </a:rPr>
              <a:t>Du</a:t>
            </a:r>
            <a:r>
              <a:rPr lang="sv-SE">
                <a:latin typeface="Calibri" panose="020F0502020204030204" pitchFamily="34" charset="0"/>
                <a:ea typeface="Calibri" panose="020F0502020204030204" pitchFamily="34" charset="0"/>
                <a:cs typeface="Times New Roman" panose="02020603050405020304" pitchFamily="18" charset="0"/>
              </a:rPr>
              <a:t> behöver:</a:t>
            </a:r>
          </a:p>
          <a:p>
            <a:pPr>
              <a:lnSpc>
                <a:spcPct val="102000"/>
              </a:lnSpc>
              <a:spcAft>
                <a:spcPts val="615"/>
              </a:spcAft>
            </a:pPr>
            <a:r>
              <a:rPr lang="sv-SE">
                <a:latin typeface="Calibri" panose="020F0502020204030204" pitchFamily="34" charset="0"/>
                <a:ea typeface="Calibri" panose="020F0502020204030204" pitchFamily="34" charset="0"/>
                <a:cs typeface="Times New Roman" panose="02020603050405020304" pitchFamily="18" charset="0"/>
              </a:rPr>
              <a:t>- </a:t>
            </a:r>
            <a:r>
              <a:rPr lang="sv-SE" b="1">
                <a:latin typeface="Calibri" panose="020F0502020204030204" pitchFamily="34" charset="0"/>
                <a:ea typeface="Calibri" panose="020F0502020204030204" pitchFamily="34" charset="0"/>
                <a:cs typeface="Times New Roman" panose="02020603050405020304" pitchFamily="18" charset="0"/>
              </a:rPr>
              <a:t>Klara mål och tydliga mandat</a:t>
            </a:r>
            <a:r>
              <a:rPr lang="sv-SE">
                <a:latin typeface="Calibri" panose="020F0502020204030204" pitchFamily="34" charset="0"/>
                <a:ea typeface="Calibri" panose="020F0502020204030204" pitchFamily="34" charset="0"/>
                <a:cs typeface="Times New Roman" panose="02020603050405020304" pitchFamily="18" charset="0"/>
              </a:rPr>
              <a:t> för att fatta beslut.</a:t>
            </a:r>
          </a:p>
          <a:p>
            <a:pPr>
              <a:lnSpc>
                <a:spcPct val="102000"/>
              </a:lnSpc>
              <a:spcAft>
                <a:spcPts val="615"/>
              </a:spcAft>
            </a:pPr>
            <a:r>
              <a:rPr lang="sv-SE">
                <a:latin typeface="Calibri" panose="020F0502020204030204" pitchFamily="34" charset="0"/>
                <a:ea typeface="Calibri" panose="020F0502020204030204" pitchFamily="34" charset="0"/>
                <a:cs typeface="Times New Roman" panose="02020603050405020304" pitchFamily="18" charset="0"/>
              </a:rPr>
              <a:t>- En </a:t>
            </a:r>
            <a:r>
              <a:rPr lang="sv-SE" b="1">
                <a:latin typeface="Calibri" panose="020F0502020204030204" pitchFamily="34" charset="0"/>
                <a:ea typeface="Calibri" panose="020F0502020204030204" pitchFamily="34" charset="0"/>
                <a:cs typeface="Times New Roman" panose="02020603050405020304" pitchFamily="18" charset="0"/>
              </a:rPr>
              <a:t>samsyn om målen</a:t>
            </a:r>
            <a:r>
              <a:rPr lang="sv-SE">
                <a:latin typeface="Calibri" panose="020F0502020204030204" pitchFamily="34" charset="0"/>
                <a:ea typeface="Calibri" panose="020F0502020204030204" pitchFamily="34" charset="0"/>
                <a:cs typeface="Times New Roman" panose="02020603050405020304" pitchFamily="18" charset="0"/>
              </a:rPr>
              <a:t> och hur de ska uppnås i hela organisationen.</a:t>
            </a:r>
          </a:p>
          <a:p>
            <a:pPr>
              <a:lnSpc>
                <a:spcPct val="102000"/>
              </a:lnSpc>
              <a:spcAft>
                <a:spcPts val="615"/>
              </a:spcAft>
            </a:pPr>
            <a:r>
              <a:rPr lang="sv-SE">
                <a:latin typeface="Calibri" panose="020F0502020204030204" pitchFamily="34" charset="0"/>
                <a:ea typeface="Calibri" panose="020F0502020204030204" pitchFamily="34" charset="0"/>
                <a:cs typeface="Times New Roman" panose="02020603050405020304" pitchFamily="18" charset="0"/>
              </a:rPr>
              <a:t>- Det ska också finnas en </a:t>
            </a:r>
            <a:r>
              <a:rPr lang="sv-SE" b="1">
                <a:latin typeface="Calibri" panose="020F0502020204030204" pitchFamily="34" charset="0"/>
                <a:ea typeface="Calibri" panose="020F0502020204030204" pitchFamily="34" charset="0"/>
                <a:cs typeface="Times New Roman" panose="02020603050405020304" pitchFamily="18" charset="0"/>
              </a:rPr>
              <a:t>koppling mellan mål och resurser</a:t>
            </a:r>
            <a:r>
              <a:rPr lang="sv-SE">
                <a:latin typeface="Calibri" panose="020F0502020204030204" pitchFamily="34" charset="0"/>
                <a:ea typeface="Calibri" panose="020F0502020204030204" pitchFamily="34" charset="0"/>
                <a:cs typeface="Times New Roman" panose="02020603050405020304" pitchFamily="18" charset="0"/>
              </a:rPr>
              <a:t> så att ni inte förväntas göra mer än vad som är möjligt med de resurser ni har.</a:t>
            </a:r>
          </a:p>
          <a:p>
            <a:pPr>
              <a:lnSpc>
                <a:spcPct val="102000"/>
              </a:lnSpc>
              <a:spcAft>
                <a:spcPts val="615"/>
              </a:spcAft>
            </a:pPr>
            <a:endParaRPr lang="sv-SE">
              <a:latin typeface="Calibri" panose="020F0502020204030204" pitchFamily="34" charset="0"/>
              <a:ea typeface="Calibri" panose="020F0502020204030204" pitchFamily="34" charset="0"/>
              <a:cs typeface="Times New Roman" panose="02020603050405020304" pitchFamily="18" charset="0"/>
            </a:endParaRPr>
          </a:p>
          <a:p>
            <a:pPr>
              <a:lnSpc>
                <a:spcPct val="102000"/>
              </a:lnSpc>
              <a:spcAft>
                <a:spcPts val="615"/>
              </a:spcAft>
            </a:pPr>
            <a:r>
              <a:rPr lang="sv-SE" b="1">
                <a:latin typeface="Calibri" panose="020F0502020204030204" pitchFamily="34" charset="0"/>
                <a:ea typeface="Calibri" panose="020F0502020204030204" pitchFamily="34" charset="0"/>
                <a:cs typeface="Times New Roman" panose="02020603050405020304" pitchFamily="18" charset="0"/>
              </a:rPr>
              <a:t>3. Resurser  </a:t>
            </a:r>
          </a:p>
          <a:p>
            <a:pPr>
              <a:lnSpc>
                <a:spcPct val="102000"/>
              </a:lnSpc>
              <a:spcAft>
                <a:spcPts val="615"/>
              </a:spcAft>
            </a:pPr>
            <a:r>
              <a:rPr lang="sv-SE">
                <a:latin typeface="Calibri" panose="020F0502020204030204" pitchFamily="34" charset="0"/>
                <a:ea typeface="Calibri" panose="020F0502020204030204" pitchFamily="34" charset="0"/>
                <a:cs typeface="Times New Roman" panose="02020603050405020304" pitchFamily="18" charset="0"/>
              </a:rPr>
              <a:t>Resurser är något vi ofta pratar om, men det kan innebära mycket mer än bara budget. Det handlar om:</a:t>
            </a:r>
          </a:p>
          <a:p>
            <a:pPr marL="175751" indent="-175751">
              <a:lnSpc>
                <a:spcPct val="102000"/>
              </a:lnSpc>
              <a:spcAft>
                <a:spcPts val="615"/>
              </a:spcAft>
              <a:buFontTx/>
              <a:buChar char="-"/>
            </a:pPr>
            <a:r>
              <a:rPr lang="sv-SE">
                <a:latin typeface="Calibri" panose="020F0502020204030204" pitchFamily="34" charset="0"/>
                <a:ea typeface="Calibri" panose="020F0502020204030204" pitchFamily="34" charset="0"/>
                <a:cs typeface="Times New Roman" panose="02020603050405020304" pitchFamily="18" charset="0"/>
              </a:rPr>
              <a:t>Tillgång till </a:t>
            </a:r>
            <a:r>
              <a:rPr lang="sv-SE" b="1">
                <a:latin typeface="Calibri" panose="020F0502020204030204" pitchFamily="34" charset="0"/>
                <a:ea typeface="Calibri" panose="020F0502020204030204" pitchFamily="34" charset="0"/>
                <a:cs typeface="Times New Roman" panose="02020603050405020304" pitchFamily="18" charset="0"/>
              </a:rPr>
              <a:t>kompetenta medarbetare</a:t>
            </a:r>
            <a:r>
              <a:rPr lang="sv-SE">
                <a:latin typeface="Calibri" panose="020F0502020204030204" pitchFamily="34" charset="0"/>
                <a:ea typeface="Calibri" panose="020F0502020204030204" pitchFamily="34" charset="0"/>
                <a:cs typeface="Times New Roman" panose="02020603050405020304" pitchFamily="18" charset="0"/>
              </a:rPr>
              <a:t>, bra verktyg som </a:t>
            </a:r>
            <a:r>
              <a:rPr lang="sv-SE" b="1">
                <a:latin typeface="Calibri" panose="020F0502020204030204" pitchFamily="34" charset="0"/>
                <a:ea typeface="Calibri" panose="020F0502020204030204" pitchFamily="34" charset="0"/>
                <a:cs typeface="Times New Roman" panose="02020603050405020304" pitchFamily="18" charset="0"/>
              </a:rPr>
              <a:t>IT-system</a:t>
            </a:r>
            <a:r>
              <a:rPr lang="sv-SE">
                <a:latin typeface="Calibri" panose="020F0502020204030204" pitchFamily="34" charset="0"/>
                <a:ea typeface="Calibri" panose="020F0502020204030204" pitchFamily="34" charset="0"/>
                <a:cs typeface="Times New Roman" panose="02020603050405020304" pitchFamily="18" charset="0"/>
              </a:rPr>
              <a:t>, och </a:t>
            </a:r>
            <a:r>
              <a:rPr lang="sv-SE" b="1">
                <a:latin typeface="Calibri" panose="020F0502020204030204" pitchFamily="34" charset="0"/>
                <a:ea typeface="Calibri" panose="020F0502020204030204" pitchFamily="34" charset="0"/>
                <a:cs typeface="Times New Roman" panose="02020603050405020304" pitchFamily="18" charset="0"/>
              </a:rPr>
              <a:t>ekonomiska resurser </a:t>
            </a:r>
            <a:r>
              <a:rPr lang="sv-SE">
                <a:latin typeface="Calibri" panose="020F0502020204030204" pitchFamily="34" charset="0"/>
                <a:ea typeface="Calibri" panose="020F0502020204030204" pitchFamily="34" charset="0"/>
                <a:cs typeface="Times New Roman" panose="02020603050405020304" pitchFamily="18" charset="0"/>
              </a:rPr>
              <a:t>som matchar ert uppdrag.</a:t>
            </a:r>
          </a:p>
          <a:p>
            <a:pPr marL="175751" indent="-175751">
              <a:lnSpc>
                <a:spcPct val="102000"/>
              </a:lnSpc>
              <a:spcAft>
                <a:spcPts val="615"/>
              </a:spcAft>
              <a:buFontTx/>
              <a:buChar char="-"/>
            </a:pPr>
            <a:r>
              <a:rPr lang="sv-SE">
                <a:latin typeface="Calibri" panose="020F0502020204030204" pitchFamily="34" charset="0"/>
                <a:ea typeface="Calibri" panose="020F0502020204030204" pitchFamily="34" charset="0"/>
                <a:cs typeface="Times New Roman" panose="02020603050405020304" pitchFamily="18" charset="0"/>
              </a:rPr>
              <a:t>Stöd från HR och andra stödfunktioner.</a:t>
            </a:r>
          </a:p>
          <a:p>
            <a:pPr marL="175751" indent="-175751">
              <a:lnSpc>
                <a:spcPct val="102000"/>
              </a:lnSpc>
              <a:spcAft>
                <a:spcPts val="615"/>
              </a:spcAft>
              <a:buFontTx/>
              <a:buChar char="-"/>
            </a:pPr>
            <a:r>
              <a:rPr lang="sv-SE">
                <a:latin typeface="Calibri" panose="020F0502020204030204" pitchFamily="34" charset="0"/>
                <a:ea typeface="Calibri" panose="020F0502020204030204" pitchFamily="34" charset="0"/>
                <a:cs typeface="Times New Roman" panose="02020603050405020304" pitchFamily="18" charset="0"/>
              </a:rPr>
              <a:t>Man kan behöva ett </a:t>
            </a:r>
            <a:r>
              <a:rPr lang="sv-SE" b="1">
                <a:latin typeface="Calibri" panose="020F0502020204030204" pitchFamily="34" charset="0"/>
                <a:ea typeface="Calibri" panose="020F0502020204030204" pitchFamily="34" charset="0"/>
                <a:cs typeface="Times New Roman" panose="02020603050405020304" pitchFamily="18" charset="0"/>
              </a:rPr>
              <a:t>administrativt stöd</a:t>
            </a:r>
            <a:r>
              <a:rPr lang="sv-SE">
                <a:latin typeface="Calibri" panose="020F0502020204030204" pitchFamily="34" charset="0"/>
                <a:ea typeface="Calibri" panose="020F0502020204030204" pitchFamily="34" charset="0"/>
                <a:cs typeface="Times New Roman" panose="02020603050405020304" pitchFamily="18" charset="0"/>
              </a:rPr>
              <a:t> för att avlastas från arbetsuppgifter som tar bort fokus från ledarskapet.</a:t>
            </a:r>
          </a:p>
          <a:p>
            <a:pPr>
              <a:lnSpc>
                <a:spcPct val="102000"/>
              </a:lnSpc>
              <a:spcAft>
                <a:spcPts val="615"/>
              </a:spcAft>
            </a:pPr>
            <a:endParaRPr lang="sv-SE">
              <a:latin typeface="Calibri" panose="020F0502020204030204" pitchFamily="34" charset="0"/>
              <a:ea typeface="Calibri" panose="020F0502020204030204" pitchFamily="34" charset="0"/>
              <a:cs typeface="Times New Roman" panose="02020603050405020304" pitchFamily="18" charset="0"/>
            </a:endParaRPr>
          </a:p>
          <a:p>
            <a:pPr>
              <a:lnSpc>
                <a:spcPct val="102000"/>
              </a:lnSpc>
              <a:spcAft>
                <a:spcPts val="615"/>
              </a:spcAft>
            </a:pPr>
            <a:r>
              <a:rPr lang="sv-SE">
                <a:latin typeface="Calibri" panose="020F0502020204030204" pitchFamily="34" charset="0"/>
                <a:ea typeface="Calibri" panose="020F0502020204030204" pitchFamily="34" charset="0"/>
                <a:cs typeface="Times New Roman" panose="02020603050405020304" pitchFamily="18" charset="0"/>
              </a:rPr>
              <a:t>Det är ledningen som har det övergripande ansvaret att skapa rätt förutsättningar för dig som chef. Man kan som chef inte själv påverka allt, utan man behöver tydliga ramar, resurser och stöd från högre nivåer i organisationen för att lyckas med sitt uppdrag. Med de rätta organisatoriska förutsättningarna kan du som chef både lyckas bättre i ditt uppdrag, bidra till en mer effektiv och välmående verksamhet och ha en hållbar arbetsmiljö över tid.</a:t>
            </a:r>
          </a:p>
          <a:p>
            <a:pPr>
              <a:lnSpc>
                <a:spcPct val="115000"/>
              </a:lnSpc>
            </a:pPr>
            <a:endParaRPr lang="sv-SE" i="1">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marL="0" marR="0" lvl="0" indent="0" algn="r" defTabSz="904250"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a:ln>
                  <a:noFill/>
                </a:ln>
                <a:solidFill>
                  <a:prstClr val="black"/>
                </a:solidFill>
                <a:effectLst/>
                <a:uLnTx/>
                <a:uFillTx/>
                <a:latin typeface="Calibri"/>
                <a:ea typeface="+mn-ea"/>
                <a:cs typeface="+mn-cs"/>
              </a:rPr>
              <a:pPr marL="0" marR="0" lvl="0" indent="0" algn="r" defTabSz="90425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9775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defTabSz="904250">
              <a:defRPr/>
            </a:pPr>
            <a:fld id="{E71B5D58-1387-4385-A7F0-FA6862C94009}" type="slidenum">
              <a:rPr lang="sv-SE">
                <a:solidFill>
                  <a:prstClr val="black"/>
                </a:solidFill>
                <a:latin typeface="Calibri"/>
              </a:rPr>
              <a:pPr defTabSz="904250">
                <a:defRPr/>
              </a:pPr>
              <a:t>7</a:t>
            </a:fld>
            <a:endParaRPr lang="sv-SE">
              <a:solidFill>
                <a:prstClr val="black"/>
              </a:solidFill>
              <a:latin typeface="Calibri"/>
            </a:endParaRPr>
          </a:p>
        </p:txBody>
      </p:sp>
    </p:spTree>
    <p:extLst>
      <p:ext uri="{BB962C8B-B14F-4D97-AF65-F5344CB8AC3E}">
        <p14:creationId xmlns:p14="http://schemas.microsoft.com/office/powerpoint/2010/main" val="69407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defTabSz="904250">
              <a:defRPr/>
            </a:pPr>
            <a:fld id="{E71B5D58-1387-4385-A7F0-FA6862C94009}" type="slidenum">
              <a:rPr lang="sv-SE">
                <a:solidFill>
                  <a:prstClr val="black"/>
                </a:solidFill>
                <a:latin typeface="Calibri"/>
              </a:rPr>
              <a:pPr defTabSz="904250">
                <a:defRPr/>
              </a:pPr>
              <a:t>9</a:t>
            </a:fld>
            <a:endParaRPr lang="sv-SE">
              <a:solidFill>
                <a:prstClr val="black"/>
              </a:solidFill>
              <a:latin typeface="Calibri"/>
            </a:endParaRPr>
          </a:p>
        </p:txBody>
      </p:sp>
    </p:spTree>
    <p:extLst>
      <p:ext uri="{BB962C8B-B14F-4D97-AF65-F5344CB8AC3E}">
        <p14:creationId xmlns:p14="http://schemas.microsoft.com/office/powerpoint/2010/main" val="659636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31789" indent="-431789">
              <a:spcBef>
                <a:spcPts val="1200"/>
              </a:spcBef>
              <a:spcAft>
                <a:spcPts val="600"/>
              </a:spcAft>
            </a:pPr>
            <a:endParaRPr lang="sv-SE" b="0"/>
          </a:p>
        </p:txBody>
      </p:sp>
      <p:sp>
        <p:nvSpPr>
          <p:cNvPr id="4" name="Platshållare för bildnummer 3"/>
          <p:cNvSpPr>
            <a:spLocks noGrp="1"/>
          </p:cNvSpPr>
          <p:nvPr>
            <p:ph type="sldNum" sz="quarter" idx="5"/>
          </p:nvPr>
        </p:nvSpPr>
        <p:spPr/>
        <p:txBody>
          <a:bodyPr/>
          <a:lstStyle/>
          <a:p>
            <a:pPr defTabSz="914377">
              <a:defRPr/>
            </a:pPr>
            <a:fld id="{E71B5D58-1387-4385-A7F0-FA6862C94009}" type="slidenum">
              <a:rPr lang="sv-SE">
                <a:solidFill>
                  <a:prstClr val="black"/>
                </a:solidFill>
                <a:latin typeface="Calibri"/>
              </a:rPr>
              <a:pPr defTabSz="914377">
                <a:defRPr/>
              </a:pPr>
              <a:t>10</a:t>
            </a:fld>
            <a:endParaRPr lang="sv-SE">
              <a:solidFill>
                <a:prstClr val="black"/>
              </a:solidFill>
              <a:latin typeface="Calibri"/>
            </a:endParaRPr>
          </a:p>
        </p:txBody>
      </p:sp>
    </p:spTree>
    <p:extLst>
      <p:ext uri="{BB962C8B-B14F-4D97-AF65-F5344CB8AC3E}">
        <p14:creationId xmlns:p14="http://schemas.microsoft.com/office/powerpoint/2010/main" val="2144039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15AEA-3F1A-A552-621B-49AACC17CF3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29EE897-46E4-7778-802B-4EF40E31CE8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C556155-461C-9E12-3E33-991C4BF9BBD6}"/>
              </a:ext>
            </a:extLst>
          </p:cNvPr>
          <p:cNvSpPr>
            <a:spLocks noGrp="1"/>
          </p:cNvSpPr>
          <p:nvPr>
            <p:ph type="body" idx="1"/>
          </p:nvPr>
        </p:nvSpPr>
        <p:spPr/>
        <p:txBody>
          <a:bodyPr/>
          <a:lstStyle/>
          <a:p>
            <a:endParaRPr lang="sv-SE"/>
          </a:p>
          <a:p>
            <a:endParaRPr lang="sv-SE"/>
          </a:p>
        </p:txBody>
      </p:sp>
      <p:sp>
        <p:nvSpPr>
          <p:cNvPr id="4" name="Platshållare för bildnummer 3">
            <a:extLst>
              <a:ext uri="{FF2B5EF4-FFF2-40B4-BE49-F238E27FC236}">
                <a16:creationId xmlns:a16="http://schemas.microsoft.com/office/drawing/2014/main" id="{6668F702-5AA2-E03F-DB52-ACB28B6B1665}"/>
              </a:ext>
            </a:extLst>
          </p:cNvPr>
          <p:cNvSpPr>
            <a:spLocks noGrp="1"/>
          </p:cNvSpPr>
          <p:nvPr>
            <p:ph type="sldNum" sz="quarter" idx="5"/>
          </p:nvPr>
        </p:nvSpPr>
        <p:spPr/>
        <p:txBody>
          <a:bodyPr/>
          <a:lstStyle/>
          <a:p>
            <a:pPr defTabSz="914377">
              <a:defRPr/>
            </a:pPr>
            <a:fld id="{E71B5D58-1387-4385-A7F0-FA6862C94009}" type="slidenum">
              <a:rPr lang="sv-SE">
                <a:solidFill>
                  <a:prstClr val="black"/>
                </a:solidFill>
                <a:latin typeface="Calibri"/>
              </a:rPr>
              <a:pPr defTabSz="914377">
                <a:defRPr/>
              </a:pPr>
              <a:t>11</a:t>
            </a:fld>
            <a:endParaRPr lang="sv-SE">
              <a:solidFill>
                <a:prstClr val="black"/>
              </a:solidFill>
              <a:latin typeface="Calibri"/>
            </a:endParaRPr>
          </a:p>
        </p:txBody>
      </p:sp>
    </p:spTree>
    <p:extLst>
      <p:ext uri="{BB962C8B-B14F-4D97-AF65-F5344CB8AC3E}">
        <p14:creationId xmlns:p14="http://schemas.microsoft.com/office/powerpoint/2010/main" val="1138146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hyperlink" Target="mailto:fraga@suntarbetsliv.se" TargetMode="Externa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mailto:fraga@suntarbetsliv.se"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hyperlink" Target="mailto:fraga@suntarbetsliv.se"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Pr>
        <a:solidFill>
          <a:srgbClr val="FDEDE5"/>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34224082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1750318564"/>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och foto">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4">
            <a:extLst>
              <a:ext uri="{FF2B5EF4-FFF2-40B4-BE49-F238E27FC236}">
                <a16:creationId xmlns:a16="http://schemas.microsoft.com/office/drawing/2014/main" id="{B2FF1F74-7809-F343-9A32-1329581A4E01}"/>
              </a:ext>
            </a:extLst>
          </p:cNvPr>
          <p:cNvSpPr>
            <a:spLocks noGrp="1"/>
          </p:cNvSpPr>
          <p:nvPr>
            <p:ph type="pic" sz="quarter" idx="16" hasCustomPrompt="1"/>
          </p:nvPr>
        </p:nvSpPr>
        <p:spPr>
          <a:xfrm>
            <a:off x="6335968" y="1916832"/>
            <a:ext cx="5500800" cy="3096344"/>
          </a:xfrm>
          <a:custGeom>
            <a:avLst/>
            <a:gdLst>
              <a:gd name="connsiteX0" fmla="*/ 428256 w 5616623"/>
              <a:gd name="connsiteY0" fmla="*/ 0 h 3312368"/>
              <a:gd name="connsiteX1" fmla="*/ 5188367 w 5616623"/>
              <a:gd name="connsiteY1" fmla="*/ 0 h 3312368"/>
              <a:gd name="connsiteX2" fmla="*/ 5616623 w 5616623"/>
              <a:gd name="connsiteY2" fmla="*/ 428256 h 3312368"/>
              <a:gd name="connsiteX3" fmla="*/ 5616623 w 5616623"/>
              <a:gd name="connsiteY3" fmla="*/ 2884112 h 3312368"/>
              <a:gd name="connsiteX4" fmla="*/ 5188367 w 5616623"/>
              <a:gd name="connsiteY4" fmla="*/ 3312368 h 3312368"/>
              <a:gd name="connsiteX5" fmla="*/ 428256 w 5616623"/>
              <a:gd name="connsiteY5" fmla="*/ 3312368 h 3312368"/>
              <a:gd name="connsiteX6" fmla="*/ 0 w 5616623"/>
              <a:gd name="connsiteY6" fmla="*/ 2884112 h 3312368"/>
              <a:gd name="connsiteX7" fmla="*/ 0 w 5616623"/>
              <a:gd name="connsiteY7" fmla="*/ 428256 h 3312368"/>
              <a:gd name="connsiteX8" fmla="*/ 428256 w 5616623"/>
              <a:gd name="connsiteY8"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623" h="3312368">
                <a:moveTo>
                  <a:pt x="428256" y="0"/>
                </a:moveTo>
                <a:lnTo>
                  <a:pt x="5188367" y="0"/>
                </a:lnTo>
                <a:cubicBezTo>
                  <a:pt x="5424886" y="0"/>
                  <a:pt x="5616623" y="191737"/>
                  <a:pt x="5616623" y="428256"/>
                </a:cubicBezTo>
                <a:lnTo>
                  <a:pt x="5616623" y="2884112"/>
                </a:lnTo>
                <a:cubicBezTo>
                  <a:pt x="5616623" y="3120631"/>
                  <a:pt x="5424886" y="3312368"/>
                  <a:pt x="5188367" y="3312368"/>
                </a:cubicBezTo>
                <a:lnTo>
                  <a:pt x="428256" y="3312368"/>
                </a:lnTo>
                <a:cubicBezTo>
                  <a:pt x="191737" y="3312368"/>
                  <a:pt x="0" y="3120631"/>
                  <a:pt x="0" y="2884112"/>
                </a:cubicBezTo>
                <a:lnTo>
                  <a:pt x="0" y="428256"/>
                </a:lnTo>
                <a:cubicBezTo>
                  <a:pt x="0" y="191737"/>
                  <a:pt x="191737" y="0"/>
                  <a:pt x="428256" y="0"/>
                </a:cubicBezTo>
                <a:close/>
              </a:path>
            </a:pathLst>
          </a:custGeom>
          <a:noFill/>
        </p:spPr>
        <p:txBody>
          <a:bodyPr wrap="square" anchor="t" anchorCtr="0">
            <a:noAutofit/>
          </a:bodyPr>
          <a:lstStyle>
            <a:lvl1pPr marL="0" indent="0" algn="ctr">
              <a:buNone/>
              <a:defRPr sz="1800">
                <a:solidFill>
                  <a:schemeClr val="accent3"/>
                </a:solidFill>
              </a:defRPr>
            </a:lvl1pPr>
          </a:lstStyle>
          <a:p>
            <a:r>
              <a:rPr lang="sv-SE"/>
              <a:t>Infoga foto här</a:t>
            </a:r>
          </a:p>
        </p:txBody>
      </p:sp>
    </p:spTree>
    <p:extLst>
      <p:ext uri="{BB962C8B-B14F-4D97-AF65-F5344CB8AC3E}">
        <p14:creationId xmlns:p14="http://schemas.microsoft.com/office/powerpoint/2010/main" val="21144514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19072988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1700809"/>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968208" y="3933056"/>
            <a:ext cx="3169138" cy="936106"/>
          </a:xfrm>
        </p:spPr>
        <p:txBody>
          <a:bodyPr anchor="ctr" anchorCtr="0"/>
          <a:lstStyle>
            <a:lvl1pPr marL="0" indent="0" algn="ctr">
              <a:buNone/>
              <a:defRPr sz="2000" b="0"/>
            </a:lvl1pPr>
          </a:lstStyle>
          <a:p>
            <a:pPr lvl="0"/>
            <a:r>
              <a:rPr lang="sv-SE"/>
              <a:t>Skriv namn här</a:t>
            </a:r>
          </a:p>
        </p:txBody>
      </p:sp>
      <p:pic>
        <p:nvPicPr>
          <p:cNvPr id="9" name="Bild 8">
            <a:extLst>
              <a:ext uri="{FF2B5EF4-FFF2-40B4-BE49-F238E27FC236}">
                <a16:creationId xmlns:a16="http://schemas.microsoft.com/office/drawing/2014/main" id="{BA541F5F-E721-AE93-4E0C-047E513182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980728"/>
            <a:ext cx="815459" cy="931953"/>
          </a:xfrm>
          <a:prstGeom prst="rect">
            <a:avLst/>
          </a:prstGeom>
        </p:spPr>
      </p:pic>
      <p:sp>
        <p:nvSpPr>
          <p:cNvPr id="8" name="Platshållare för bild 7">
            <a:extLst>
              <a:ext uri="{FF2B5EF4-FFF2-40B4-BE49-F238E27FC236}">
                <a16:creationId xmlns:a16="http://schemas.microsoft.com/office/drawing/2014/main" id="{CAF20DD0-AC67-AF4C-66C1-15FA105FE086}"/>
              </a:ext>
            </a:extLst>
          </p:cNvPr>
          <p:cNvSpPr>
            <a:spLocks noGrp="1"/>
          </p:cNvSpPr>
          <p:nvPr>
            <p:ph type="pic" sz="quarter" idx="18" hasCustomPrompt="1"/>
          </p:nvPr>
        </p:nvSpPr>
        <p:spPr>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p:spPr>
        <p:txBody>
          <a:bodyPr wrap="square">
            <a:noAutofit/>
          </a:bodyPr>
          <a:lstStyle>
            <a:lvl1pPr marL="0" indent="0" algn="ctr">
              <a:buNone/>
              <a:defRPr sz="1800">
                <a:solidFill>
                  <a:schemeClr val="tx1"/>
                </a:solidFill>
              </a:defRPr>
            </a:lvl1pPr>
          </a:lstStyle>
          <a:p>
            <a:r>
              <a:rPr lang="sv-SE"/>
              <a:t>Infoga porträttbild</a:t>
            </a:r>
          </a:p>
        </p:txBody>
      </p:sp>
      <p:sp>
        <p:nvSpPr>
          <p:cNvPr id="11" name="Platshållare för text 10">
            <a:extLst>
              <a:ext uri="{FF2B5EF4-FFF2-40B4-BE49-F238E27FC236}">
                <a16:creationId xmlns:a16="http://schemas.microsoft.com/office/drawing/2014/main" id="{5E604630-609D-1893-8CE3-DFBE9ECEBFD3}"/>
              </a:ext>
            </a:extLst>
          </p:cNvPr>
          <p:cNvSpPr>
            <a:spLocks noGrp="1"/>
          </p:cNvSpPr>
          <p:nvPr>
            <p:ph type="body" sz="quarter" idx="19" hasCustomPrompt="1"/>
          </p:nvPr>
        </p:nvSpPr>
        <p:spPr>
          <a:xfrm>
            <a:off x="4511675" y="5300663"/>
            <a:ext cx="6626225" cy="360362"/>
          </a:xfrm>
        </p:spPr>
        <p:txBody>
          <a:bodyPr/>
          <a:lstStyle>
            <a:lvl1pPr marL="0" indent="0" algn="r">
              <a:buNone/>
              <a:defRPr sz="1600"/>
            </a:lvl1pPr>
            <a:lvl2pPr marL="180975" indent="0">
              <a:buNone/>
              <a:defRPr/>
            </a:lvl2pPr>
          </a:lstStyle>
          <a:p>
            <a:pPr lvl="0"/>
            <a:r>
              <a:rPr lang="sv-SE"/>
              <a:t>Skriv </a:t>
            </a:r>
            <a:r>
              <a:rPr lang="sv-SE" err="1"/>
              <a:t>ev</a:t>
            </a:r>
            <a:r>
              <a:rPr lang="sv-SE"/>
              <a:t> källa/länk här</a:t>
            </a:r>
          </a:p>
        </p:txBody>
      </p:sp>
    </p:spTree>
    <p:extLst>
      <p:ext uri="{BB962C8B-B14F-4D97-AF65-F5344CB8AC3E}">
        <p14:creationId xmlns:p14="http://schemas.microsoft.com/office/powerpoint/2010/main" val="636237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Avsnitt delagenda orange">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
        <p:nvSpPr>
          <p:cNvPr id="3" name="Platshållare för text 3">
            <a:extLst>
              <a:ext uri="{FF2B5EF4-FFF2-40B4-BE49-F238E27FC236}">
                <a16:creationId xmlns:a16="http://schemas.microsoft.com/office/drawing/2014/main" id="{56A88D68-9816-AB1C-13E9-C787B977D4E2}"/>
              </a:ext>
            </a:extLst>
          </p:cNvPr>
          <p:cNvSpPr>
            <a:spLocks noGrp="1"/>
          </p:cNvSpPr>
          <p:nvPr>
            <p:ph type="body" sz="quarter" idx="11"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364519349"/>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4351324"/>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vsnitt delagenda ljus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tx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42218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Tom">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a:solidFill>
            <a:schemeClr val="bg1">
              <a:lumMod val="10000"/>
            </a:schemeClr>
          </a:solidFill>
        </p:spPr>
        <p:txBody>
          <a:bodyPr anchor="t" anchorCtr="1"/>
          <a:lstStyle>
            <a:lvl1pPr marL="0" indent="0">
              <a:buNone/>
              <a:defRPr sz="2000">
                <a:solidFill>
                  <a:schemeClr val="bg2"/>
                </a:solidFill>
              </a:defRPr>
            </a:lvl1pPr>
          </a:lstStyle>
          <a:p>
            <a:r>
              <a:rPr lang="sv-SE"/>
              <a:t>Infoga video från dator genom att klicka på ikonen. För </a:t>
            </a:r>
            <a:r>
              <a:rPr lang="sv-SE" err="1"/>
              <a:t>streamad</a:t>
            </a:r>
            <a:r>
              <a:rPr lang="sv-SE"/>
              <a:t> video från t.ex. YouTube – välj Infoga/Media/Video/Online-video</a:t>
            </a:r>
          </a:p>
        </p:txBody>
      </p:sp>
    </p:spTree>
    <p:extLst>
      <p:ext uri="{BB962C8B-B14F-4D97-AF65-F5344CB8AC3E}">
        <p14:creationId xmlns:p14="http://schemas.microsoft.com/office/powerpoint/2010/main" val="500187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nchor="t" anchorCtr="1"/>
          <a:lstStyle>
            <a:lvl1pPr marL="0" indent="0">
              <a:buNone/>
              <a:defRPr>
                <a:solidFill>
                  <a:schemeClr val="tx1"/>
                </a:solidFill>
              </a:defRPr>
            </a:lvl1pPr>
          </a:lstStyle>
          <a:p>
            <a:r>
              <a:rPr lang="sv-SE"/>
              <a:t>Infoga en bild i hög kvalitet (minst 1600 </a:t>
            </a:r>
            <a:r>
              <a:rPr lang="sv-SE" err="1"/>
              <a:t>px</a:t>
            </a:r>
            <a:r>
              <a:rPr lang="sv-SE"/>
              <a:t> bred).</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2688130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höger">
    <p:bg>
      <p:bgRef idx="1001">
        <a:schemeClr val="bg2"/>
      </p:bgRef>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62951566"/>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vänsster">
    <p:bg>
      <p:bgPr>
        <a:solidFill>
          <a:schemeClr val="bg2"/>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chor="t" anchorCtr="1">
            <a:noAutofit/>
          </a:bodyPr>
          <a:lstStyle>
            <a:lvl1pPr marL="0" indent="0" algn="ct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(1600 px) med fokuspunkt till mitten/vänster.</a:t>
            </a:r>
          </a:p>
        </p:txBody>
      </p:sp>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3">
            <a:extLst>
              <a:ext uri="{FF2B5EF4-FFF2-40B4-BE49-F238E27FC236}">
                <a16:creationId xmlns:a16="http://schemas.microsoft.com/office/drawing/2014/main" id="{903E0935-174C-0D38-771F-8C8B7B02CC22}"/>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4" name="Platshållare för text 5">
            <a:extLst>
              <a:ext uri="{FF2B5EF4-FFF2-40B4-BE49-F238E27FC236}">
                <a16:creationId xmlns:a16="http://schemas.microsoft.com/office/drawing/2014/main" id="{AEE8F225-FE09-76BF-77AA-D9932AC41BAD}"/>
              </a:ext>
            </a:extLst>
          </p:cNvPr>
          <p:cNvSpPr>
            <a:spLocks noGrp="1"/>
          </p:cNvSpPr>
          <p:nvPr>
            <p:ph type="body" sz="quarter" idx="15"/>
          </p:nvPr>
        </p:nvSpPr>
        <p:spPr>
          <a:xfrm>
            <a:off x="7246335" y="4611931"/>
            <a:ext cx="4493381"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9786938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2558375505"/>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höger">
    <p:bg>
      <p:bgPr>
        <a:solidFill>
          <a:schemeClr val="bg1"/>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l">
              <a:buNone/>
              <a:defRPr sz="2000">
                <a:solidFill>
                  <a:schemeClr val="accent3"/>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74609021"/>
      </p:ext>
    </p:extLst>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vänster">
    <p:bg>
      <p:bgRef idx="1001">
        <a:schemeClr val="bg1"/>
      </p:bgRef>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oAutofit/>
          </a:bodyPr>
          <a:lstStyle>
            <a:lvl1pPr marL="0" indent="0">
              <a:buNone/>
              <a:defRPr sz="2000">
                <a:solidFill>
                  <a:schemeClr val="accent5"/>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(1600 px) med fokuspunkt till mitten/vänster.</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2">
            <a:extLst>
              <a:ext uri="{FF2B5EF4-FFF2-40B4-BE49-F238E27FC236}">
                <a16:creationId xmlns:a16="http://schemas.microsoft.com/office/drawing/2014/main" id="{E1B94436-B3EE-2236-86B5-1F42B11A02A6}"/>
              </a:ext>
            </a:extLst>
          </p:cNvPr>
          <p:cNvSpPr>
            <a:spLocks noGrp="1"/>
          </p:cNvSpPr>
          <p:nvPr>
            <p:ph type="body" sz="quarter" idx="15"/>
          </p:nvPr>
        </p:nvSpPr>
        <p:spPr>
          <a:xfrm>
            <a:off x="7256485" y="4603078"/>
            <a:ext cx="4473399" cy="12969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80269854"/>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Sidfot enbar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0608201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Ordbild">
    <p:bg>
      <p:bgPr>
        <a:solidFill>
          <a:srgbClr val="FFFFFF"/>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79CA7B4-E0DE-88F8-8059-B281417D305F}"/>
              </a:ext>
            </a:extLst>
          </p:cNvPr>
          <p:cNvSpPr>
            <a:spLocks noGrp="1"/>
          </p:cNvSpPr>
          <p:nvPr>
            <p:ph type="pic" sz="quarter" idx="10" hasCustomPrompt="1"/>
          </p:nvPr>
        </p:nvSpPr>
        <p:spPr>
          <a:xfrm>
            <a:off x="937024" y="620688"/>
            <a:ext cx="10317951" cy="4431560"/>
          </a:xfrm>
        </p:spPr>
        <p:txBody>
          <a:bodyPr anchor="t" anchorCtr="1"/>
          <a:lstStyle>
            <a:lvl1pPr marL="0" indent="0">
              <a:buNone/>
              <a:defRPr sz="2000">
                <a:solidFill>
                  <a:schemeClr val="tx1"/>
                </a:solidFill>
              </a:defRPr>
            </a:lvl1pPr>
          </a:lstStyle>
          <a:p>
            <a:r>
              <a:rPr lang="sv-SE"/>
              <a:t>Infoga ordbild från bildbanken.</a:t>
            </a:r>
          </a:p>
        </p:txBody>
      </p:sp>
    </p:spTree>
    <p:extLst>
      <p:ext uri="{BB962C8B-B14F-4D97-AF65-F5344CB8AC3E}">
        <p14:creationId xmlns:p14="http://schemas.microsoft.com/office/powerpoint/2010/main" val="3084329021"/>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lutbild-tack">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DC759B-B4C9-AACA-C269-06B81AA22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022" y="764704"/>
            <a:ext cx="7629987" cy="4032448"/>
          </a:xfrm>
          <a:prstGeom prst="rect">
            <a:avLst/>
          </a:prstGeom>
        </p:spPr>
      </p:pic>
      <p:sp>
        <p:nvSpPr>
          <p:cNvPr id="3" name="Platshållare för text 2">
            <a:extLst>
              <a:ext uri="{FF2B5EF4-FFF2-40B4-BE49-F238E27FC236}">
                <a16:creationId xmlns:a16="http://schemas.microsoft.com/office/drawing/2014/main" id="{EC8BB20B-DF37-1370-4A43-B23B346E792F}"/>
              </a:ext>
            </a:extLst>
          </p:cNvPr>
          <p:cNvSpPr>
            <a:spLocks noGrp="1"/>
          </p:cNvSpPr>
          <p:nvPr>
            <p:ph type="body" sz="quarter" idx="12" hasCustomPrompt="1"/>
          </p:nvPr>
        </p:nvSpPr>
        <p:spPr>
          <a:xfrm>
            <a:off x="6240016" y="5013176"/>
            <a:ext cx="5616500" cy="1512888"/>
          </a:xfrm>
        </p:spPr>
        <p:txBody>
          <a:bodyPr anchor="ctr" anchorCtr="0"/>
          <a:lstStyle>
            <a:lvl1pPr marL="0" indent="0" algn="r">
              <a:buNone/>
              <a:defRPr/>
            </a:lvl1pPr>
          </a:lstStyle>
          <a:p>
            <a:pPr lvl="0"/>
            <a:r>
              <a:rPr lang="sv-SE"/>
              <a:t>Skriv </a:t>
            </a:r>
            <a:r>
              <a:rPr lang="sv-SE" err="1"/>
              <a:t>epostadress</a:t>
            </a:r>
            <a:endParaRPr lang="sv-SE"/>
          </a:p>
        </p:txBody>
      </p:sp>
    </p:spTree>
    <p:extLst>
      <p:ext uri="{BB962C8B-B14F-4D97-AF65-F5344CB8AC3E}">
        <p14:creationId xmlns:p14="http://schemas.microsoft.com/office/powerpoint/2010/main" val="3451608072"/>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Upphovsrät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
        <p:nvSpPr>
          <p:cNvPr id="2" name="textruta 1">
            <a:extLst>
              <a:ext uri="{FF2B5EF4-FFF2-40B4-BE49-F238E27FC236}">
                <a16:creationId xmlns:a16="http://schemas.microsoft.com/office/drawing/2014/main" id="{56FA0A3D-42DD-1171-A82A-E59CF02B97F7}"/>
              </a:ext>
            </a:extLst>
          </p:cNvPr>
          <p:cNvSpPr txBox="1"/>
          <p:nvPr userDrawn="1"/>
        </p:nvSpPr>
        <p:spPr>
          <a:xfrm>
            <a:off x="1631504" y="1412776"/>
            <a:ext cx="8640960" cy="3312368"/>
          </a:xfrm>
          <a:prstGeom prst="rect">
            <a:avLst/>
          </a:prstGeom>
        </p:spPr>
        <p:txBody>
          <a:bodyPr vert="horz" wrap="square" lIns="91440" tIns="45720" rIns="91440" bIns="45720" rtlCol="0" anchor="t">
            <a:noAutofit/>
          </a:bodyPr>
          <a:lstStyle/>
          <a:p>
            <a:pPr algn="l"/>
            <a:r>
              <a:rPr lang="sv-SE" sz="1800" b="1">
                <a:solidFill>
                  <a:schemeClr val="tx1"/>
                </a:solidFill>
              </a:rPr>
              <a:t>Upphovsrätt</a:t>
            </a:r>
          </a:p>
          <a:p>
            <a:pPr algn="l"/>
            <a:r>
              <a:rPr lang="sv-SE"/>
              <a:t>Dokumentet är framtaget av Suntarbetsliv med det syfte som framgår av titelbilden. Powerpoint-bilderna följer Suntarbetslivs visuella identitet. </a:t>
            </a:r>
          </a:p>
          <a:p>
            <a:pPr algn="l"/>
            <a:endParaRPr lang="sv-SE"/>
          </a:p>
          <a:p>
            <a:pPr algn="l"/>
            <a:r>
              <a:rPr lang="sv-SE"/>
              <a:t>Tänk på att foton, bilder, illustrationer och filmer är Suntarbetslivs. Om du önskar använda någon bild i en egen presentation, gör då till exempel en skärmdump där Suntarbetslivs logotype syns, så att det är tydligt vem som är avsändare. Du kan också göra en egen bild enligt din organisations visuella identitet där du inspireras av Suntarbetslivs bildidéer. </a:t>
            </a:r>
          </a:p>
          <a:p>
            <a:pPr algn="l"/>
            <a:endParaRPr lang="sv-SE"/>
          </a:p>
          <a:p>
            <a:pPr algn="l"/>
            <a:r>
              <a:rPr lang="sv-SE"/>
              <a:t>Du kan alltså inte ta eller låna powerpoint-bilder, bilder, foton, illustrationer eller filmer utan att ange källa. </a:t>
            </a:r>
          </a:p>
          <a:p>
            <a:pPr algn="l"/>
            <a:endParaRPr lang="sv-SE"/>
          </a:p>
          <a:p>
            <a:pPr algn="l"/>
            <a:r>
              <a:rPr lang="sv-SE"/>
              <a:t>Kontakta gärna </a:t>
            </a:r>
            <a:r>
              <a:rPr lang="sv-SE">
                <a:hlinkClick r:id="rId3"/>
              </a:rPr>
              <a:t>fraga@suntarbetsliv.se</a:t>
            </a:r>
            <a:r>
              <a:rPr lang="sv-SE"/>
              <a:t> om du undrar över något!</a:t>
            </a:r>
            <a:endParaRPr lang="sv-SE" sz="1800" b="0">
              <a:solidFill>
                <a:schemeClr val="tx1"/>
              </a:solidFill>
            </a:endParaRPr>
          </a:p>
        </p:txBody>
      </p:sp>
    </p:spTree>
    <p:extLst>
      <p:ext uri="{BB962C8B-B14F-4D97-AF65-F5344CB8AC3E}">
        <p14:creationId xmlns:p14="http://schemas.microsoft.com/office/powerpoint/2010/main" val="34831105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CA77A244-67F6-00B4-AFA1-43154AF76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556792"/>
            <a:ext cx="7632848" cy="3484395"/>
          </a:xfrm>
          <a:prstGeom prst="rect">
            <a:avLst/>
          </a:prstGeom>
        </p:spPr>
      </p:pic>
    </p:spTree>
    <p:extLst>
      <p:ext uri="{BB962C8B-B14F-4D97-AF65-F5344CB8AC3E}">
        <p14:creationId xmlns:p14="http://schemas.microsoft.com/office/powerpoint/2010/main" val="33703908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A_startbild hej">
    <p:bg>
      <p:bgRef idx="1001">
        <a:schemeClr val="bg1"/>
      </p:bgRef>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12488401"/>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SA_logotype">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40" y="2204864"/>
            <a:ext cx="10058400" cy="2670485"/>
          </a:xfrm>
          <a:prstGeom prst="rect">
            <a:avLst/>
          </a:prstGeom>
        </p:spPr>
      </p:pic>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40" y="2204864"/>
            <a:ext cx="10058400" cy="2670485"/>
          </a:xfrm>
          <a:prstGeom prst="rect">
            <a:avLst/>
          </a:prstGeom>
        </p:spPr>
      </p:pic>
    </p:spTree>
    <p:extLst>
      <p:ext uri="{BB962C8B-B14F-4D97-AF65-F5344CB8AC3E}">
        <p14:creationId xmlns:p14="http://schemas.microsoft.com/office/powerpoint/2010/main" val="11724616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45AB64F-9EE4-4796-867E-F0B5B5D7D5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7660" y="1252540"/>
            <a:ext cx="9516681" cy="4352921"/>
          </a:xfrm>
          <a:prstGeom prst="rect">
            <a:avLst/>
          </a:prstGeom>
        </p:spPr>
      </p:pic>
    </p:spTree>
    <p:extLst>
      <p:ext uri="{BB962C8B-B14F-4D97-AF65-F5344CB8AC3E}">
        <p14:creationId xmlns:p14="http://schemas.microsoft.com/office/powerpoint/2010/main" val="1839278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ch foto">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4">
            <a:extLst>
              <a:ext uri="{FF2B5EF4-FFF2-40B4-BE49-F238E27FC236}">
                <a16:creationId xmlns:a16="http://schemas.microsoft.com/office/drawing/2014/main" id="{B2FF1F74-7809-F343-9A32-1329581A4E01}"/>
              </a:ext>
            </a:extLst>
          </p:cNvPr>
          <p:cNvSpPr>
            <a:spLocks noGrp="1"/>
          </p:cNvSpPr>
          <p:nvPr>
            <p:ph type="pic" sz="quarter" idx="16" hasCustomPrompt="1"/>
          </p:nvPr>
        </p:nvSpPr>
        <p:spPr>
          <a:xfrm>
            <a:off x="6335968" y="1916832"/>
            <a:ext cx="5500800" cy="3096344"/>
          </a:xfrm>
          <a:custGeom>
            <a:avLst/>
            <a:gdLst>
              <a:gd name="connsiteX0" fmla="*/ 428256 w 5616623"/>
              <a:gd name="connsiteY0" fmla="*/ 0 h 3312368"/>
              <a:gd name="connsiteX1" fmla="*/ 5188367 w 5616623"/>
              <a:gd name="connsiteY1" fmla="*/ 0 h 3312368"/>
              <a:gd name="connsiteX2" fmla="*/ 5616623 w 5616623"/>
              <a:gd name="connsiteY2" fmla="*/ 428256 h 3312368"/>
              <a:gd name="connsiteX3" fmla="*/ 5616623 w 5616623"/>
              <a:gd name="connsiteY3" fmla="*/ 2884112 h 3312368"/>
              <a:gd name="connsiteX4" fmla="*/ 5188367 w 5616623"/>
              <a:gd name="connsiteY4" fmla="*/ 3312368 h 3312368"/>
              <a:gd name="connsiteX5" fmla="*/ 428256 w 5616623"/>
              <a:gd name="connsiteY5" fmla="*/ 3312368 h 3312368"/>
              <a:gd name="connsiteX6" fmla="*/ 0 w 5616623"/>
              <a:gd name="connsiteY6" fmla="*/ 2884112 h 3312368"/>
              <a:gd name="connsiteX7" fmla="*/ 0 w 5616623"/>
              <a:gd name="connsiteY7" fmla="*/ 428256 h 3312368"/>
              <a:gd name="connsiteX8" fmla="*/ 428256 w 5616623"/>
              <a:gd name="connsiteY8"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623" h="3312368">
                <a:moveTo>
                  <a:pt x="428256" y="0"/>
                </a:moveTo>
                <a:lnTo>
                  <a:pt x="5188367" y="0"/>
                </a:lnTo>
                <a:cubicBezTo>
                  <a:pt x="5424886" y="0"/>
                  <a:pt x="5616623" y="191737"/>
                  <a:pt x="5616623" y="428256"/>
                </a:cubicBezTo>
                <a:lnTo>
                  <a:pt x="5616623" y="2884112"/>
                </a:lnTo>
                <a:cubicBezTo>
                  <a:pt x="5616623" y="3120631"/>
                  <a:pt x="5424886" y="3312368"/>
                  <a:pt x="5188367" y="3312368"/>
                </a:cubicBezTo>
                <a:lnTo>
                  <a:pt x="428256" y="3312368"/>
                </a:lnTo>
                <a:cubicBezTo>
                  <a:pt x="191737" y="3312368"/>
                  <a:pt x="0" y="3120631"/>
                  <a:pt x="0" y="2884112"/>
                </a:cubicBezTo>
                <a:lnTo>
                  <a:pt x="0" y="428256"/>
                </a:lnTo>
                <a:cubicBezTo>
                  <a:pt x="0" y="191737"/>
                  <a:pt x="191737" y="0"/>
                  <a:pt x="428256" y="0"/>
                </a:cubicBezTo>
                <a:close/>
              </a:path>
            </a:pathLst>
          </a:custGeom>
          <a:noFill/>
        </p:spPr>
        <p:txBody>
          <a:bodyPr wrap="square" anchor="t" anchorCtr="0">
            <a:noAutofit/>
          </a:bodyPr>
          <a:lstStyle>
            <a:lvl1pPr marL="0" indent="0" algn="ctr">
              <a:buNone/>
              <a:defRPr sz="1800">
                <a:solidFill>
                  <a:schemeClr val="accent3"/>
                </a:solidFill>
              </a:defRPr>
            </a:lvl1pPr>
          </a:lstStyle>
          <a:p>
            <a:r>
              <a:rPr lang="sv-SE"/>
              <a:t>Infoga foto här</a:t>
            </a:r>
          </a:p>
        </p:txBody>
      </p:sp>
    </p:spTree>
    <p:extLst>
      <p:ext uri="{BB962C8B-B14F-4D97-AF65-F5344CB8AC3E}">
        <p14:creationId xmlns:p14="http://schemas.microsoft.com/office/powerpoint/2010/main" val="3482230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Rubrik och tex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9416" y="764704"/>
            <a:ext cx="10513168" cy="720080"/>
          </a:xfrm>
        </p:spPr>
        <p:txBody>
          <a:bodyPr/>
          <a:lstStyle/>
          <a:p>
            <a:r>
              <a:rPr lang="sv-SE"/>
              <a:t>Klicka här för att ändra mall för rubrikformat</a:t>
            </a:r>
          </a:p>
        </p:txBody>
      </p:sp>
      <p:sp>
        <p:nvSpPr>
          <p:cNvPr id="8" name="Platshållare för text 7"/>
          <p:cNvSpPr>
            <a:spLocks noGrp="1"/>
          </p:cNvSpPr>
          <p:nvPr>
            <p:ph type="body" sz="quarter" idx="13"/>
          </p:nvPr>
        </p:nvSpPr>
        <p:spPr>
          <a:xfrm>
            <a:off x="839416" y="1772816"/>
            <a:ext cx="10513168" cy="3744416"/>
          </a:xfrm>
        </p:spPr>
        <p:txBody>
          <a:bodyPr/>
          <a:lstStyle>
            <a:lvl1pPr marL="0" indent="0">
              <a:buNone/>
              <a:defRPr>
                <a:latin typeface="+mn-lt"/>
              </a:defRPr>
            </a:lvl1pPr>
          </a:lstStyle>
          <a:p>
            <a:pPr lvl="0"/>
            <a:r>
              <a:rPr lang="sv-SE"/>
              <a:t>Redigera format för bakgrundstext</a:t>
            </a:r>
          </a:p>
        </p:txBody>
      </p:sp>
    </p:spTree>
    <p:extLst>
      <p:ext uri="{BB962C8B-B14F-4D97-AF65-F5344CB8AC3E}">
        <p14:creationId xmlns:p14="http://schemas.microsoft.com/office/powerpoint/2010/main" val="21764141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SA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39416" y="1772816"/>
            <a:ext cx="10513168" cy="3744416"/>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664614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SA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9416" y="1772816"/>
            <a:ext cx="5154984" cy="3744416"/>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5154984" cy="3744416"/>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963948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SA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6572425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SA_endast sidf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2036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3566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39416" y="1628800"/>
            <a:ext cx="9797242" cy="3384376"/>
          </a:xfrm>
          <a:prstGeom prst="rect">
            <a:avLst/>
          </a:prstGeom>
        </p:spPr>
      </p:pic>
    </p:spTree>
    <p:extLst>
      <p:ext uri="{BB962C8B-B14F-4D97-AF65-F5344CB8AC3E}">
        <p14:creationId xmlns:p14="http://schemas.microsoft.com/office/powerpoint/2010/main" val="3317483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1067189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1700809"/>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968208" y="3933056"/>
            <a:ext cx="3169138" cy="936106"/>
          </a:xfrm>
        </p:spPr>
        <p:txBody>
          <a:bodyPr anchor="ctr" anchorCtr="0"/>
          <a:lstStyle>
            <a:lvl1pPr marL="0" indent="0" algn="ctr">
              <a:buNone/>
              <a:defRPr sz="2000" b="0"/>
            </a:lvl1pPr>
          </a:lstStyle>
          <a:p>
            <a:pPr lvl="0"/>
            <a:r>
              <a:rPr lang="sv-SE"/>
              <a:t>Skriv namn här</a:t>
            </a:r>
          </a:p>
        </p:txBody>
      </p:sp>
      <p:pic>
        <p:nvPicPr>
          <p:cNvPr id="9" name="Bild 8">
            <a:extLst>
              <a:ext uri="{FF2B5EF4-FFF2-40B4-BE49-F238E27FC236}">
                <a16:creationId xmlns:a16="http://schemas.microsoft.com/office/drawing/2014/main" id="{BA541F5F-E721-AE93-4E0C-047E513182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980728"/>
            <a:ext cx="815459" cy="931953"/>
          </a:xfrm>
          <a:prstGeom prst="rect">
            <a:avLst/>
          </a:prstGeom>
        </p:spPr>
      </p:pic>
      <p:sp>
        <p:nvSpPr>
          <p:cNvPr id="8" name="Platshållare för bild 7">
            <a:extLst>
              <a:ext uri="{FF2B5EF4-FFF2-40B4-BE49-F238E27FC236}">
                <a16:creationId xmlns:a16="http://schemas.microsoft.com/office/drawing/2014/main" id="{CAF20DD0-AC67-AF4C-66C1-15FA105FE086}"/>
              </a:ext>
            </a:extLst>
          </p:cNvPr>
          <p:cNvSpPr>
            <a:spLocks noGrp="1"/>
          </p:cNvSpPr>
          <p:nvPr>
            <p:ph type="pic" sz="quarter" idx="18" hasCustomPrompt="1"/>
          </p:nvPr>
        </p:nvSpPr>
        <p:spPr>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p:spPr>
        <p:txBody>
          <a:bodyPr wrap="square">
            <a:noAutofit/>
          </a:bodyPr>
          <a:lstStyle>
            <a:lvl1pPr marL="0" indent="0" algn="ctr">
              <a:buNone/>
              <a:defRPr sz="1800">
                <a:solidFill>
                  <a:schemeClr val="tx1"/>
                </a:solidFill>
              </a:defRPr>
            </a:lvl1pPr>
          </a:lstStyle>
          <a:p>
            <a:r>
              <a:rPr lang="sv-SE"/>
              <a:t>Infoga porträttbild</a:t>
            </a:r>
          </a:p>
        </p:txBody>
      </p:sp>
      <p:sp>
        <p:nvSpPr>
          <p:cNvPr id="11" name="Platshållare för text 10">
            <a:extLst>
              <a:ext uri="{FF2B5EF4-FFF2-40B4-BE49-F238E27FC236}">
                <a16:creationId xmlns:a16="http://schemas.microsoft.com/office/drawing/2014/main" id="{5E604630-609D-1893-8CE3-DFBE9ECEBFD3}"/>
              </a:ext>
            </a:extLst>
          </p:cNvPr>
          <p:cNvSpPr>
            <a:spLocks noGrp="1"/>
          </p:cNvSpPr>
          <p:nvPr>
            <p:ph type="body" sz="quarter" idx="19" hasCustomPrompt="1"/>
          </p:nvPr>
        </p:nvSpPr>
        <p:spPr>
          <a:xfrm>
            <a:off x="4511675" y="5300663"/>
            <a:ext cx="6626225" cy="360362"/>
          </a:xfrm>
        </p:spPr>
        <p:txBody>
          <a:bodyPr/>
          <a:lstStyle>
            <a:lvl1pPr marL="0" indent="0" algn="r">
              <a:buNone/>
              <a:defRPr sz="1600"/>
            </a:lvl1pPr>
            <a:lvl2pPr marL="180975" indent="0">
              <a:buNone/>
              <a:defRPr/>
            </a:lvl2pPr>
          </a:lstStyle>
          <a:p>
            <a:pPr lvl="0"/>
            <a:r>
              <a:rPr lang="sv-SE"/>
              <a:t>Skriv </a:t>
            </a:r>
            <a:r>
              <a:rPr lang="sv-SE" err="1"/>
              <a:t>ev</a:t>
            </a:r>
            <a:r>
              <a:rPr lang="sv-SE"/>
              <a:t> källa/länk här</a:t>
            </a:r>
          </a:p>
        </p:txBody>
      </p:sp>
    </p:spTree>
    <p:extLst>
      <p:ext uri="{BB962C8B-B14F-4D97-AF65-F5344CB8AC3E}">
        <p14:creationId xmlns:p14="http://schemas.microsoft.com/office/powerpoint/2010/main" val="2219334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vsnitt delagenda orange">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
        <p:nvSpPr>
          <p:cNvPr id="3" name="Platshållare för text 3">
            <a:extLst>
              <a:ext uri="{FF2B5EF4-FFF2-40B4-BE49-F238E27FC236}">
                <a16:creationId xmlns:a16="http://schemas.microsoft.com/office/drawing/2014/main" id="{56A88D68-9816-AB1C-13E9-C787B977D4E2}"/>
              </a:ext>
            </a:extLst>
          </p:cNvPr>
          <p:cNvSpPr>
            <a:spLocks noGrp="1"/>
          </p:cNvSpPr>
          <p:nvPr>
            <p:ph type="body" sz="quarter" idx="11"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81428872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9488235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 delagenda ljus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tx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06482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ideo/Tom">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a:solidFill>
            <a:schemeClr val="bg1">
              <a:lumMod val="10000"/>
            </a:schemeClr>
          </a:solidFill>
        </p:spPr>
        <p:txBody>
          <a:bodyPr anchor="t" anchorCtr="1"/>
          <a:lstStyle>
            <a:lvl1pPr marL="0" indent="0">
              <a:buNone/>
              <a:defRPr sz="2000">
                <a:solidFill>
                  <a:schemeClr val="bg2"/>
                </a:solidFill>
              </a:defRPr>
            </a:lvl1pPr>
          </a:lstStyle>
          <a:p>
            <a:r>
              <a:rPr lang="sv-SE"/>
              <a:t>Infoga video från dator genom att klicka på ikonen. För </a:t>
            </a:r>
            <a:r>
              <a:rPr lang="sv-SE" err="1"/>
              <a:t>streamad</a:t>
            </a:r>
            <a:r>
              <a:rPr lang="sv-SE"/>
              <a:t> video från t.ex. YouTube – välj Infoga/Media/Video/Online-video</a:t>
            </a:r>
          </a:p>
        </p:txBody>
      </p:sp>
    </p:spTree>
    <p:extLst>
      <p:ext uri="{BB962C8B-B14F-4D97-AF65-F5344CB8AC3E}">
        <p14:creationId xmlns:p14="http://schemas.microsoft.com/office/powerpoint/2010/main" val="715464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nchor="t" anchorCtr="1"/>
          <a:lstStyle>
            <a:lvl1pPr marL="0" indent="0">
              <a:buNone/>
              <a:defRPr>
                <a:solidFill>
                  <a:schemeClr val="tx1"/>
                </a:solidFill>
              </a:defRPr>
            </a:lvl1pPr>
          </a:lstStyle>
          <a:p>
            <a:r>
              <a:rPr lang="sv-SE"/>
              <a:t>Infoga en bild i hög kvalitet (minst 1600 </a:t>
            </a:r>
            <a:r>
              <a:rPr lang="sv-SE" err="1"/>
              <a:t>px</a:t>
            </a:r>
            <a:r>
              <a:rPr lang="sv-SE"/>
              <a:t> bred).</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67785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bg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noFill/>
        </p:spPr>
        <p:txBody>
          <a:bodyPr wrap="square">
            <a:noAutofit/>
          </a:bodyPr>
          <a:lstStyle>
            <a:lvl1pPr marL="0" indent="0" algn="r">
              <a:buNone/>
              <a:defRPr sz="1800">
                <a:solidFill>
                  <a:schemeClr val="tx1"/>
                </a:solidFill>
              </a:defRPr>
            </a:lvl1pPr>
          </a:lstStyle>
          <a:p>
            <a:r>
              <a:rPr lang="sv-SE"/>
              <a:t>Infoga foto genom att välja Infoga / Mediaflow. Välj hög kvalitet (minst 1600 </a:t>
            </a:r>
            <a:r>
              <a:rPr lang="sv-SE" err="1"/>
              <a:t>px</a:t>
            </a:r>
            <a:r>
              <a:rPr lang="sv-SE"/>
              <a:t>). Bild från datorn: Klicka på bildikonen i mitten.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629098"/>
            <a:ext cx="4824287" cy="2375966"/>
          </a:xfrm>
        </p:spPr>
        <p:txBody>
          <a:bodyPr anchor="ctr" anchorCtr="0"/>
          <a:lstStyle>
            <a:lvl1pPr marL="0" indent="0">
              <a:buNone/>
              <a:defRPr sz="4400" b="1"/>
            </a:lvl1pPr>
          </a:lstStyle>
          <a:p>
            <a:pPr lvl="0"/>
            <a:r>
              <a:rPr lang="sv-SE"/>
              <a:t>Skriv rubrik</a:t>
            </a:r>
          </a:p>
        </p:txBody>
      </p:sp>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364360"/>
            <a:ext cx="4824412" cy="1512888"/>
          </a:xfrm>
        </p:spPr>
        <p:txBody>
          <a:bodyPr/>
          <a:lstStyle>
            <a:lvl1pPr marL="0" indent="0">
              <a:buNone/>
              <a:defRPr/>
            </a:lvl1pPr>
          </a:lstStyle>
          <a:p>
            <a:pPr lvl="0"/>
            <a:r>
              <a:rPr lang="sv-SE"/>
              <a:t>Skriv namn, titel</a:t>
            </a:r>
          </a:p>
        </p:txBody>
      </p:sp>
      <p:sp>
        <p:nvSpPr>
          <p:cNvPr id="5" name="Platshållare för text 4">
            <a:extLst>
              <a:ext uri="{FF2B5EF4-FFF2-40B4-BE49-F238E27FC236}">
                <a16:creationId xmlns:a16="http://schemas.microsoft.com/office/drawing/2014/main" id="{D5CDD4A3-D46E-8378-48DE-7C4769CF8B8B}"/>
              </a:ext>
            </a:extLst>
          </p:cNvPr>
          <p:cNvSpPr>
            <a:spLocks noGrp="1"/>
          </p:cNvSpPr>
          <p:nvPr>
            <p:ph type="body" sz="quarter" idx="13" hasCustomPrompt="1"/>
          </p:nvPr>
        </p:nvSpPr>
        <p:spPr>
          <a:xfrm>
            <a:off x="1055688" y="6092825"/>
            <a:ext cx="4824412" cy="360363"/>
          </a:xfrm>
        </p:spPr>
        <p:txBody>
          <a:bodyPr/>
          <a:lstStyle>
            <a:lvl1pPr marL="0" indent="0">
              <a:buNone/>
              <a:defRPr sz="1800"/>
            </a:lvl1pPr>
            <a:lvl2pPr>
              <a:defRPr sz="1800"/>
            </a:lvl2pPr>
            <a:lvl3pPr>
              <a:defRPr sz="1800"/>
            </a:lvl3pPr>
            <a:lvl4pPr>
              <a:defRPr sz="1800"/>
            </a:lvl4pPr>
            <a:lvl5pPr>
              <a:defRPr sz="1800"/>
            </a:lvl5pPr>
          </a:lstStyle>
          <a:p>
            <a:pPr lvl="0"/>
            <a:r>
              <a:rPr lang="sv-SE"/>
              <a:t>Datum 20XX-XX-XX</a:t>
            </a:r>
          </a:p>
        </p:txBody>
      </p:sp>
      <p:pic>
        <p:nvPicPr>
          <p:cNvPr id="8" name="Bildobjekt 7" descr="En bild som visar logotyp&#10;&#10;Automatiskt genererad beskrivning">
            <a:extLst>
              <a:ext uri="{FF2B5EF4-FFF2-40B4-BE49-F238E27FC236}">
                <a16:creationId xmlns:a16="http://schemas.microsoft.com/office/drawing/2014/main" id="{865B68DE-0E27-1B17-6A3D-047F79E079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71" y="608146"/>
            <a:ext cx="3097781" cy="1019885"/>
          </a:xfrm>
          <a:prstGeom prst="rect">
            <a:avLst/>
          </a:prstGeom>
        </p:spPr>
      </p:pic>
    </p:spTree>
    <p:extLst>
      <p:ext uri="{BB962C8B-B14F-4D97-AF65-F5344CB8AC3E}">
        <p14:creationId xmlns:p14="http://schemas.microsoft.com/office/powerpoint/2010/main" val="36528229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höger">
    <p:bg>
      <p:bgRef idx="1001">
        <a:schemeClr val="bg2"/>
      </p:bgRef>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0308667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vänsster">
    <p:bg>
      <p:bgPr>
        <a:solidFill>
          <a:schemeClr val="bg2"/>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chor="t" anchorCtr="1">
            <a:noAutofit/>
          </a:bodyPr>
          <a:lstStyle>
            <a:lvl1pPr marL="0" indent="0" algn="ct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(1600 px) med fokuspunkt till mitten/vänster.</a:t>
            </a:r>
          </a:p>
        </p:txBody>
      </p:sp>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3">
            <a:extLst>
              <a:ext uri="{FF2B5EF4-FFF2-40B4-BE49-F238E27FC236}">
                <a16:creationId xmlns:a16="http://schemas.microsoft.com/office/drawing/2014/main" id="{903E0935-174C-0D38-771F-8C8B7B02CC22}"/>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4" name="Platshållare för text 5">
            <a:extLst>
              <a:ext uri="{FF2B5EF4-FFF2-40B4-BE49-F238E27FC236}">
                <a16:creationId xmlns:a16="http://schemas.microsoft.com/office/drawing/2014/main" id="{AEE8F225-FE09-76BF-77AA-D9932AC41BAD}"/>
              </a:ext>
            </a:extLst>
          </p:cNvPr>
          <p:cNvSpPr>
            <a:spLocks noGrp="1"/>
          </p:cNvSpPr>
          <p:nvPr>
            <p:ph type="body" sz="quarter" idx="15"/>
          </p:nvPr>
        </p:nvSpPr>
        <p:spPr>
          <a:xfrm>
            <a:off x="7246335" y="4611931"/>
            <a:ext cx="4493381"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5157903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höger">
    <p:bg>
      <p:bgPr>
        <a:solidFill>
          <a:schemeClr val="bg1"/>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l">
              <a:buNone/>
              <a:defRPr sz="2000">
                <a:solidFill>
                  <a:schemeClr val="accent3"/>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5254073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vänster">
    <p:bg>
      <p:bgRef idx="1001">
        <a:schemeClr val="bg1"/>
      </p:bgRef>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oAutofit/>
          </a:bodyPr>
          <a:lstStyle>
            <a:lvl1pPr marL="0" indent="0">
              <a:buNone/>
              <a:defRPr sz="2000">
                <a:solidFill>
                  <a:schemeClr val="accent5"/>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(1600 px) med fokuspunkt till mitten/vänster.</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2">
            <a:extLst>
              <a:ext uri="{FF2B5EF4-FFF2-40B4-BE49-F238E27FC236}">
                <a16:creationId xmlns:a16="http://schemas.microsoft.com/office/drawing/2014/main" id="{E1B94436-B3EE-2236-86B5-1F42B11A02A6}"/>
              </a:ext>
            </a:extLst>
          </p:cNvPr>
          <p:cNvSpPr>
            <a:spLocks noGrp="1"/>
          </p:cNvSpPr>
          <p:nvPr>
            <p:ph type="body" sz="quarter" idx="15"/>
          </p:nvPr>
        </p:nvSpPr>
        <p:spPr>
          <a:xfrm>
            <a:off x="7256485" y="4603078"/>
            <a:ext cx="4473399" cy="12969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0845978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dfot enbar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244805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dbild">
    <p:bg>
      <p:bgPr>
        <a:solidFill>
          <a:srgbClr val="FFFFFF"/>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79CA7B4-E0DE-88F8-8059-B281417D305F}"/>
              </a:ext>
            </a:extLst>
          </p:cNvPr>
          <p:cNvSpPr>
            <a:spLocks noGrp="1"/>
          </p:cNvSpPr>
          <p:nvPr>
            <p:ph type="pic" sz="quarter" idx="10" hasCustomPrompt="1"/>
          </p:nvPr>
        </p:nvSpPr>
        <p:spPr>
          <a:xfrm>
            <a:off x="937024" y="620688"/>
            <a:ext cx="10317951" cy="4431560"/>
          </a:xfrm>
        </p:spPr>
        <p:txBody>
          <a:bodyPr anchor="t" anchorCtr="1"/>
          <a:lstStyle>
            <a:lvl1pPr marL="0" indent="0">
              <a:buNone/>
              <a:defRPr sz="2000">
                <a:solidFill>
                  <a:schemeClr val="tx1"/>
                </a:solidFill>
              </a:defRPr>
            </a:lvl1pPr>
          </a:lstStyle>
          <a:p>
            <a:r>
              <a:rPr lang="sv-SE"/>
              <a:t>Infoga ordbild från bildbanken.</a:t>
            </a:r>
          </a:p>
        </p:txBody>
      </p:sp>
    </p:spTree>
    <p:extLst>
      <p:ext uri="{BB962C8B-B14F-4D97-AF65-F5344CB8AC3E}">
        <p14:creationId xmlns:p14="http://schemas.microsoft.com/office/powerpoint/2010/main" val="315609044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tack">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DC759B-B4C9-AACA-C269-06B81AA22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022" y="764704"/>
            <a:ext cx="7629987" cy="4032448"/>
          </a:xfrm>
          <a:prstGeom prst="rect">
            <a:avLst/>
          </a:prstGeom>
        </p:spPr>
      </p:pic>
      <p:sp>
        <p:nvSpPr>
          <p:cNvPr id="3" name="Platshållare för text 2">
            <a:extLst>
              <a:ext uri="{FF2B5EF4-FFF2-40B4-BE49-F238E27FC236}">
                <a16:creationId xmlns:a16="http://schemas.microsoft.com/office/drawing/2014/main" id="{EC8BB20B-DF37-1370-4A43-B23B346E792F}"/>
              </a:ext>
            </a:extLst>
          </p:cNvPr>
          <p:cNvSpPr>
            <a:spLocks noGrp="1"/>
          </p:cNvSpPr>
          <p:nvPr>
            <p:ph type="body" sz="quarter" idx="12" hasCustomPrompt="1"/>
          </p:nvPr>
        </p:nvSpPr>
        <p:spPr>
          <a:xfrm>
            <a:off x="6240016" y="5013176"/>
            <a:ext cx="5616500" cy="1512888"/>
          </a:xfrm>
        </p:spPr>
        <p:txBody>
          <a:bodyPr anchor="ctr" anchorCtr="0"/>
          <a:lstStyle>
            <a:lvl1pPr marL="0" indent="0" algn="r">
              <a:buNone/>
              <a:defRPr/>
            </a:lvl1pPr>
          </a:lstStyle>
          <a:p>
            <a:pPr lvl="0"/>
            <a:r>
              <a:rPr lang="sv-SE"/>
              <a:t>Skriv </a:t>
            </a:r>
            <a:r>
              <a:rPr lang="sv-SE" err="1"/>
              <a:t>epostadress</a:t>
            </a:r>
            <a:endParaRPr lang="sv-SE"/>
          </a:p>
        </p:txBody>
      </p:sp>
    </p:spTree>
    <p:extLst>
      <p:ext uri="{BB962C8B-B14F-4D97-AF65-F5344CB8AC3E}">
        <p14:creationId xmlns:p14="http://schemas.microsoft.com/office/powerpoint/2010/main" val="125487359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Upphovsrät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
        <p:nvSpPr>
          <p:cNvPr id="2" name="textruta 1">
            <a:extLst>
              <a:ext uri="{FF2B5EF4-FFF2-40B4-BE49-F238E27FC236}">
                <a16:creationId xmlns:a16="http://schemas.microsoft.com/office/drawing/2014/main" id="{56FA0A3D-42DD-1171-A82A-E59CF02B97F7}"/>
              </a:ext>
            </a:extLst>
          </p:cNvPr>
          <p:cNvSpPr txBox="1"/>
          <p:nvPr userDrawn="1"/>
        </p:nvSpPr>
        <p:spPr>
          <a:xfrm>
            <a:off x="1631504" y="1412776"/>
            <a:ext cx="8640960" cy="3312368"/>
          </a:xfrm>
          <a:prstGeom prst="rect">
            <a:avLst/>
          </a:prstGeom>
        </p:spPr>
        <p:txBody>
          <a:bodyPr vert="horz" wrap="square" lIns="91440" tIns="45720" rIns="91440" bIns="45720" rtlCol="0" anchor="t">
            <a:noAutofit/>
          </a:bodyPr>
          <a:lstStyle/>
          <a:p>
            <a:pPr algn="l"/>
            <a:r>
              <a:rPr lang="sv-SE" sz="1800" b="1">
                <a:solidFill>
                  <a:schemeClr val="tx1"/>
                </a:solidFill>
              </a:rPr>
              <a:t>Upphovsrätt</a:t>
            </a:r>
          </a:p>
          <a:p>
            <a:pPr algn="l"/>
            <a:r>
              <a:rPr lang="sv-SE"/>
              <a:t>Dokumentet är framtaget av Suntarbetsliv med det syfte som framgår av titelbilden. Powerpoint-bilderna följer Suntarbetslivs visuella identitet. </a:t>
            </a:r>
          </a:p>
          <a:p>
            <a:pPr algn="l"/>
            <a:endParaRPr lang="sv-SE"/>
          </a:p>
          <a:p>
            <a:pPr algn="l"/>
            <a:r>
              <a:rPr lang="sv-SE"/>
              <a:t>Tänk på att foton, bilder, illustrationer och filmer är Suntarbetslivs. Om du önskar använda någon bild i en egen presentation, gör då till exempel en skärmdump där Suntarbetslivs logotype syns, så att det är tydligt vem som är avsändare. Du kan också göra en egen bild enligt din organisations visuella identitet där du inspireras av Suntarbetslivs bildidéer. </a:t>
            </a:r>
          </a:p>
          <a:p>
            <a:pPr algn="l"/>
            <a:endParaRPr lang="sv-SE"/>
          </a:p>
          <a:p>
            <a:pPr algn="l"/>
            <a:r>
              <a:rPr lang="sv-SE"/>
              <a:t>Du kan alltså inte ta eller låna powerpoint-bilder, bilder, foton, illustrationer eller filmer utan att ange källa. </a:t>
            </a:r>
          </a:p>
          <a:p>
            <a:pPr algn="l"/>
            <a:endParaRPr lang="sv-SE"/>
          </a:p>
          <a:p>
            <a:pPr algn="l"/>
            <a:r>
              <a:rPr lang="sv-SE"/>
              <a:t>Kontakta gärna </a:t>
            </a:r>
            <a:r>
              <a:rPr lang="sv-SE">
                <a:hlinkClick r:id="rId3"/>
              </a:rPr>
              <a:t>fraga@suntarbetsliv.se</a:t>
            </a:r>
            <a:r>
              <a:rPr lang="sv-SE"/>
              <a:t> om du undrar över något!</a:t>
            </a:r>
            <a:endParaRPr lang="sv-SE" sz="1800" b="0">
              <a:solidFill>
                <a:schemeClr val="tx1"/>
              </a:solidFill>
            </a:endParaRPr>
          </a:p>
        </p:txBody>
      </p:sp>
    </p:spTree>
    <p:extLst>
      <p:ext uri="{BB962C8B-B14F-4D97-AF65-F5344CB8AC3E}">
        <p14:creationId xmlns:p14="http://schemas.microsoft.com/office/powerpoint/2010/main" val="3596378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CA77A244-67F6-00B4-AFA1-43154AF76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556792"/>
            <a:ext cx="7632848" cy="3484395"/>
          </a:xfrm>
          <a:prstGeom prst="rect">
            <a:avLst/>
          </a:prstGeom>
        </p:spPr>
      </p:pic>
    </p:spTree>
    <p:extLst>
      <p:ext uri="{BB962C8B-B14F-4D97-AF65-F5344CB8AC3E}">
        <p14:creationId xmlns:p14="http://schemas.microsoft.com/office/powerpoint/2010/main" val="3052461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Ref idx="1001">
        <a:schemeClr val="bg2"/>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390143673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859657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Startbild blå">
    <p:bg>
      <p:bgRef idx="1001">
        <a:schemeClr val="bg2"/>
      </p:bgRef>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solidFill>
            <a:schemeClr val="tx1"/>
          </a:solidFill>
        </p:spPr>
        <p:txBody>
          <a:bodyPr wrap="square">
            <a:noAutofit/>
          </a:bodyPr>
          <a:lstStyle>
            <a:lvl1pPr marL="0" indent="0" algn="r">
              <a:buNone/>
              <a:defRPr sz="1400">
                <a:solidFill>
                  <a:srgbClr val="FFFFFF"/>
                </a:solidFill>
              </a:defRPr>
            </a:lvl1pPr>
          </a:lstStyle>
          <a:p>
            <a:r>
              <a:rPr lang="sv-SE"/>
              <a:t>Infoga foto i hög kvalitet (minst 1600 </a:t>
            </a:r>
            <a:r>
              <a:rPr lang="sv-SE" err="1"/>
              <a:t>px</a:t>
            </a:r>
            <a:r>
              <a:rPr lang="sv-SE"/>
              <a:t>).</a:t>
            </a:r>
          </a:p>
          <a:p>
            <a:endParaRPr lang="sv-SE"/>
          </a:p>
          <a:p>
            <a:r>
              <a:rPr lang="sv-SE"/>
              <a:t>Bild från </a:t>
            </a:r>
            <a:r>
              <a:rPr lang="sv-SE" err="1"/>
              <a:t>Mediaflow</a:t>
            </a:r>
            <a:r>
              <a:rPr lang="sv-SE"/>
              <a:t>: Markera denna platshållare</a:t>
            </a:r>
            <a:br>
              <a:rPr lang="sv-SE"/>
            </a:br>
            <a:r>
              <a:rPr lang="sv-SE"/>
              <a:t>och välj Infoga / </a:t>
            </a:r>
            <a:r>
              <a:rPr lang="sv-SE" err="1"/>
              <a:t>Mediaflow</a:t>
            </a:r>
            <a:r>
              <a:rPr lang="sv-SE"/>
              <a:t>.</a:t>
            </a:r>
          </a:p>
          <a:p>
            <a:r>
              <a:rPr lang="sv-SE"/>
              <a:t>Bild från datorn: Klicka på bildikonen i mitten.</a:t>
            </a:r>
          </a:p>
          <a:p>
            <a:endParaRPr lang="sv-SE"/>
          </a:p>
          <a:p>
            <a:r>
              <a:rPr lang="sv-SE"/>
              <a:t>För illustration: Markera denna platshållare och radera den.</a:t>
            </a:r>
            <a:br>
              <a:rPr lang="sv-SE"/>
            </a:br>
            <a:r>
              <a:rPr lang="sv-SE"/>
              <a:t>Kvar är den mörkblå formen. Infoga en orange eller vit illustration med transparent bakgrund ovanpå den.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989138"/>
            <a:ext cx="4824287" cy="2375966"/>
          </a:xfrm>
        </p:spPr>
        <p:txBody>
          <a:bodyPr anchor="ctr" anchorCtr="0"/>
          <a:lstStyle>
            <a:lvl1pPr marL="0" indent="0">
              <a:buNone/>
              <a:defRPr sz="4400" b="1"/>
            </a:lvl1pPr>
          </a:lstStyle>
          <a:p>
            <a:pPr lvl="0"/>
            <a:r>
              <a:rPr lang="sv-SE"/>
              <a:t>Skriv rubrik</a:t>
            </a:r>
          </a:p>
        </p:txBody>
      </p:sp>
      <p:pic>
        <p:nvPicPr>
          <p:cNvPr id="7" name="Bildobjekt 6">
            <a:extLst>
              <a:ext uri="{FF2B5EF4-FFF2-40B4-BE49-F238E27FC236}">
                <a16:creationId xmlns:a16="http://schemas.microsoft.com/office/drawing/2014/main" id="{723DDE1D-7604-1A00-F5FC-85BF2D88F1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416" y="980728"/>
            <a:ext cx="3072010" cy="1008410"/>
          </a:xfrm>
          <a:prstGeom prst="rect">
            <a:avLst/>
          </a:prstGeom>
        </p:spPr>
      </p:pic>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724400"/>
            <a:ext cx="4824412" cy="1512888"/>
          </a:xfrm>
        </p:spPr>
        <p:txBody>
          <a:bodyPr/>
          <a:lstStyle>
            <a:lvl1pPr marL="0" indent="0">
              <a:buNone/>
              <a:defRPr/>
            </a:lvl1pPr>
          </a:lstStyle>
          <a:p>
            <a:pPr lvl="0"/>
            <a:r>
              <a:rPr lang="sv-SE"/>
              <a:t>Skriv namn, titel</a:t>
            </a:r>
          </a:p>
        </p:txBody>
      </p:sp>
    </p:spTree>
    <p:extLst>
      <p:ext uri="{BB962C8B-B14F-4D97-AF65-F5344CB8AC3E}">
        <p14:creationId xmlns:p14="http://schemas.microsoft.com/office/powerpoint/2010/main" val="326853968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Startbild blå">
    <p:bg>
      <p:bgRef idx="1001">
        <a:schemeClr val="bg2"/>
      </p:bgRef>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solidFill>
            <a:schemeClr val="tx2"/>
          </a:solidFill>
        </p:spPr>
        <p:txBody>
          <a:bodyPr wrap="square">
            <a:noAutofit/>
          </a:bodyPr>
          <a:lstStyle>
            <a:lvl1pPr marL="0" indent="0" algn="r">
              <a:buNone/>
              <a:defRPr sz="1400">
                <a:solidFill>
                  <a:srgbClr val="FFFFFF"/>
                </a:solidFill>
              </a:defRPr>
            </a:lvl1pPr>
          </a:lstStyle>
          <a:p>
            <a:r>
              <a:rPr lang="sv-SE"/>
              <a:t>Infoga foto i hög kvalitet (minst 1600 </a:t>
            </a:r>
            <a:r>
              <a:rPr lang="sv-SE" err="1"/>
              <a:t>px</a:t>
            </a:r>
            <a:r>
              <a:rPr lang="sv-SE"/>
              <a:t>).</a:t>
            </a:r>
          </a:p>
          <a:p>
            <a:endParaRPr lang="sv-SE"/>
          </a:p>
          <a:p>
            <a:r>
              <a:rPr lang="sv-SE"/>
              <a:t>Bild från </a:t>
            </a:r>
            <a:r>
              <a:rPr lang="sv-SE" err="1"/>
              <a:t>Mediaflow</a:t>
            </a:r>
            <a:r>
              <a:rPr lang="sv-SE"/>
              <a:t>: Markera denna platshållare</a:t>
            </a:r>
            <a:br>
              <a:rPr lang="sv-SE"/>
            </a:br>
            <a:r>
              <a:rPr lang="sv-SE"/>
              <a:t>och välj Infoga / </a:t>
            </a:r>
            <a:r>
              <a:rPr lang="sv-SE" err="1"/>
              <a:t>Mediaflow</a:t>
            </a:r>
            <a:r>
              <a:rPr lang="sv-SE"/>
              <a:t>.</a:t>
            </a:r>
          </a:p>
          <a:p>
            <a:r>
              <a:rPr lang="sv-SE"/>
              <a:t>Bild från datorn: Klicka på bildikonen i mitten.</a:t>
            </a:r>
          </a:p>
          <a:p>
            <a:endParaRPr lang="sv-SE"/>
          </a:p>
          <a:p>
            <a:r>
              <a:rPr lang="sv-SE"/>
              <a:t>För illustration: Markera denna platshållare och radera den.</a:t>
            </a:r>
            <a:br>
              <a:rPr lang="sv-SE"/>
            </a:br>
            <a:r>
              <a:rPr lang="sv-SE"/>
              <a:t>Kvar är den orange formen. Infoga en blå eller vit</a:t>
            </a:r>
            <a:br>
              <a:rPr lang="sv-SE"/>
            </a:br>
            <a:r>
              <a:rPr lang="sv-SE"/>
              <a:t>illustration med transparent bakgrund ovanpå den.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989138"/>
            <a:ext cx="4824287" cy="2375966"/>
          </a:xfrm>
        </p:spPr>
        <p:txBody>
          <a:bodyPr anchor="ctr" anchorCtr="0"/>
          <a:lstStyle>
            <a:lvl1pPr marL="0" indent="0">
              <a:buNone/>
              <a:defRPr sz="4400" b="1"/>
            </a:lvl1pPr>
          </a:lstStyle>
          <a:p>
            <a:pPr lvl="0"/>
            <a:r>
              <a:rPr lang="sv-SE"/>
              <a:t>Skriv rubrik</a:t>
            </a:r>
          </a:p>
        </p:txBody>
      </p:sp>
      <p:pic>
        <p:nvPicPr>
          <p:cNvPr id="7" name="Bildobjekt 6">
            <a:extLst>
              <a:ext uri="{FF2B5EF4-FFF2-40B4-BE49-F238E27FC236}">
                <a16:creationId xmlns:a16="http://schemas.microsoft.com/office/drawing/2014/main" id="{723DDE1D-7604-1A00-F5FC-85BF2D88F1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416" y="980728"/>
            <a:ext cx="3072010" cy="1008410"/>
          </a:xfrm>
          <a:prstGeom prst="rect">
            <a:avLst/>
          </a:prstGeom>
        </p:spPr>
      </p:pic>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724400"/>
            <a:ext cx="4824412" cy="1512888"/>
          </a:xfrm>
        </p:spPr>
        <p:txBody>
          <a:bodyPr/>
          <a:lstStyle>
            <a:lvl1pPr marL="0" indent="0">
              <a:buNone/>
              <a:defRPr/>
            </a:lvl1pPr>
          </a:lstStyle>
          <a:p>
            <a:pPr lvl="0"/>
            <a:r>
              <a:rPr lang="sv-SE"/>
              <a:t>Skriv namn, titel</a:t>
            </a:r>
          </a:p>
        </p:txBody>
      </p:sp>
    </p:spTree>
    <p:extLst>
      <p:ext uri="{BB962C8B-B14F-4D97-AF65-F5344CB8AC3E}">
        <p14:creationId xmlns:p14="http://schemas.microsoft.com/office/powerpoint/2010/main" val="280262452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Startbild alt 2">
    <p:bg>
      <p:bgRef idx="1001">
        <a:schemeClr val="bg2"/>
      </p:bgRef>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989138"/>
            <a:ext cx="5038368" cy="2879725"/>
          </a:xfrm>
        </p:spPr>
        <p:txBody>
          <a:bodyPr anchor="ctr" anchorCtr="0"/>
          <a:lstStyle>
            <a:lvl1pPr marL="0" indent="0">
              <a:buNone/>
              <a:defRPr sz="4400" b="1"/>
            </a:lvl1pPr>
          </a:lstStyle>
          <a:p>
            <a:pPr lvl="0"/>
            <a:r>
              <a:rPr lang="sv-SE"/>
              <a:t>Skriv rubrik</a:t>
            </a:r>
          </a:p>
        </p:txBody>
      </p:sp>
      <p:sp>
        <p:nvSpPr>
          <p:cNvPr id="6" name="Platshållare för bild 5">
            <a:extLst>
              <a:ext uri="{FF2B5EF4-FFF2-40B4-BE49-F238E27FC236}">
                <a16:creationId xmlns:a16="http://schemas.microsoft.com/office/drawing/2014/main" id="{386278CE-8855-5754-F190-BBC4BBF20606}"/>
              </a:ext>
            </a:extLst>
          </p:cNvPr>
          <p:cNvSpPr>
            <a:spLocks noGrp="1"/>
          </p:cNvSpPr>
          <p:nvPr>
            <p:ph type="pic" sz="quarter" idx="11" hasCustomPrompt="1"/>
          </p:nvPr>
        </p:nvSpPr>
        <p:spPr>
          <a:xfrm>
            <a:off x="6384032" y="1786517"/>
            <a:ext cx="5807969" cy="3240360"/>
          </a:xfrm>
          <a:custGeom>
            <a:avLst/>
            <a:gdLst>
              <a:gd name="connsiteX0" fmla="*/ 1620180 w 6094057"/>
              <a:gd name="connsiteY0" fmla="*/ 0 h 3240360"/>
              <a:gd name="connsiteX1" fmla="*/ 6010725 w 6094057"/>
              <a:gd name="connsiteY1" fmla="*/ 0 h 3240360"/>
              <a:gd name="connsiteX2" fmla="*/ 6094057 w 6094057"/>
              <a:gd name="connsiteY2" fmla="*/ 4208 h 3240360"/>
              <a:gd name="connsiteX3" fmla="*/ 6094057 w 6094057"/>
              <a:gd name="connsiteY3" fmla="*/ 3236152 h 3240360"/>
              <a:gd name="connsiteX4" fmla="*/ 6010725 w 6094057"/>
              <a:gd name="connsiteY4" fmla="*/ 3240360 h 3240360"/>
              <a:gd name="connsiteX5" fmla="*/ 1620180 w 6094057"/>
              <a:gd name="connsiteY5" fmla="*/ 3240360 h 3240360"/>
              <a:gd name="connsiteX6" fmla="*/ 0 w 6094057"/>
              <a:gd name="connsiteY6" fmla="*/ 1620180 h 3240360"/>
              <a:gd name="connsiteX7" fmla="*/ 1620180 w 6094057"/>
              <a:gd name="connsiteY7" fmla="*/ 0 h 324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4057" h="3240360">
                <a:moveTo>
                  <a:pt x="1620180" y="0"/>
                </a:moveTo>
                <a:lnTo>
                  <a:pt x="6010725" y="0"/>
                </a:lnTo>
                <a:lnTo>
                  <a:pt x="6094057" y="4208"/>
                </a:lnTo>
                <a:lnTo>
                  <a:pt x="6094057" y="3236152"/>
                </a:lnTo>
                <a:lnTo>
                  <a:pt x="6010725" y="3240360"/>
                </a:lnTo>
                <a:lnTo>
                  <a:pt x="1620180" y="3240360"/>
                </a:lnTo>
                <a:cubicBezTo>
                  <a:pt x="725379" y="3240360"/>
                  <a:pt x="0" y="2514981"/>
                  <a:pt x="0" y="1620180"/>
                </a:cubicBezTo>
                <a:cubicBezTo>
                  <a:pt x="0" y="725379"/>
                  <a:pt x="725379" y="0"/>
                  <a:pt x="1620180" y="0"/>
                </a:cubicBezTo>
                <a:close/>
              </a:path>
            </a:pathLst>
          </a:custGeom>
          <a:solidFill>
            <a:schemeClr val="tx2">
              <a:lumMod val="20000"/>
              <a:lumOff val="80000"/>
            </a:schemeClr>
          </a:solidFill>
        </p:spPr>
        <p:txBody>
          <a:bodyPr wrap="square">
            <a:noAutofit/>
          </a:bodyPr>
          <a:lstStyle>
            <a:lvl1pPr marL="0" indent="0" algn="r">
              <a:buNone/>
              <a:defRPr/>
            </a:lvl1pPr>
          </a:lstStyle>
          <a:p>
            <a:r>
              <a:rPr lang="sv-SE"/>
              <a:t>Infoga foto</a:t>
            </a:r>
          </a:p>
        </p:txBody>
      </p:sp>
      <p:pic>
        <p:nvPicPr>
          <p:cNvPr id="9" name="Bildobjekt 8">
            <a:extLst>
              <a:ext uri="{FF2B5EF4-FFF2-40B4-BE49-F238E27FC236}">
                <a16:creationId xmlns:a16="http://schemas.microsoft.com/office/drawing/2014/main" id="{E138BD3D-4DDD-E297-8CE6-87EBDAD4F8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800" y="980728"/>
            <a:ext cx="3072010" cy="1008410"/>
          </a:xfrm>
          <a:prstGeom prst="rect">
            <a:avLst/>
          </a:prstGeom>
        </p:spPr>
      </p:pic>
      <p:sp>
        <p:nvSpPr>
          <p:cNvPr id="10" name="Platshållare för text 2">
            <a:extLst>
              <a:ext uri="{FF2B5EF4-FFF2-40B4-BE49-F238E27FC236}">
                <a16:creationId xmlns:a16="http://schemas.microsoft.com/office/drawing/2014/main" id="{B9B14625-27F4-9098-474C-400FDE96BF57}"/>
              </a:ext>
            </a:extLst>
          </p:cNvPr>
          <p:cNvSpPr>
            <a:spLocks noGrp="1"/>
          </p:cNvSpPr>
          <p:nvPr>
            <p:ph type="body" sz="quarter" idx="12" hasCustomPrompt="1"/>
          </p:nvPr>
        </p:nvSpPr>
        <p:spPr>
          <a:xfrm>
            <a:off x="1055688" y="5026876"/>
            <a:ext cx="4824412" cy="1426459"/>
          </a:xfrm>
        </p:spPr>
        <p:txBody>
          <a:bodyPr/>
          <a:lstStyle>
            <a:lvl1pPr marL="0" indent="0">
              <a:buNone/>
              <a:defRPr/>
            </a:lvl1pPr>
          </a:lstStyle>
          <a:p>
            <a:pPr lvl="0"/>
            <a:r>
              <a:rPr lang="sv-SE"/>
              <a:t>Skriv namn, titel</a:t>
            </a:r>
          </a:p>
        </p:txBody>
      </p:sp>
    </p:spTree>
    <p:extLst>
      <p:ext uri="{BB962C8B-B14F-4D97-AF65-F5344CB8AC3E}">
        <p14:creationId xmlns:p14="http://schemas.microsoft.com/office/powerpoint/2010/main" val="103400960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26473323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Agenda – sätt en rubrik</a:t>
            </a:r>
          </a:p>
        </p:txBody>
      </p:sp>
      <p:sp>
        <p:nvSpPr>
          <p:cNvPr id="4" name="Platshållare för text 3">
            <a:extLst>
              <a:ext uri="{FF2B5EF4-FFF2-40B4-BE49-F238E27FC236}">
                <a16:creationId xmlns:a16="http://schemas.microsoft.com/office/drawing/2014/main" id="{7363C973-2AD7-7371-84DF-9481BDB0E7F5}"/>
              </a:ext>
            </a:extLst>
          </p:cNvPr>
          <p:cNvSpPr>
            <a:spLocks noGrp="1"/>
          </p:cNvSpPr>
          <p:nvPr>
            <p:ph type="body" sz="quarter" idx="14" hasCustomPrompt="1"/>
          </p:nvPr>
        </p:nvSpPr>
        <p:spPr>
          <a:xfrm>
            <a:off x="1054800" y="1772816"/>
            <a:ext cx="10080625" cy="4176712"/>
          </a:xfrm>
        </p:spPr>
        <p:txBody>
          <a:bodyPr/>
          <a:lstStyle>
            <a:lvl1pPr>
              <a:lnSpc>
                <a:spcPct val="150000"/>
              </a:lnSpc>
              <a:defRPr/>
            </a:lvl1pPr>
          </a:lstStyle>
          <a:p>
            <a:pPr lvl="0"/>
            <a:r>
              <a:rPr lang="sv-SE"/>
              <a:t>Skriv punkt 1 på agendan</a:t>
            </a:r>
          </a:p>
          <a:p>
            <a:pPr lvl="0"/>
            <a:r>
              <a:rPr lang="sv-SE"/>
              <a:t>Skriv punkt 2 på agendan</a:t>
            </a:r>
          </a:p>
        </p:txBody>
      </p:sp>
    </p:spTree>
    <p:extLst>
      <p:ext uri="{BB962C8B-B14F-4D97-AF65-F5344CB8AC3E}">
        <p14:creationId xmlns:p14="http://schemas.microsoft.com/office/powerpoint/2010/main" val="150341444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205447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88323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7506792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1961793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Ref idx="1001">
        <a:schemeClr val="bg2"/>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272114711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innehåll 2">
            <a:extLst>
              <a:ext uri="{FF2B5EF4-FFF2-40B4-BE49-F238E27FC236}">
                <a16:creationId xmlns:a16="http://schemas.microsoft.com/office/drawing/2014/main" id="{36D96389-7499-402B-B317-E9B19C496BB2}"/>
              </a:ext>
            </a:extLst>
          </p:cNvPr>
          <p:cNvSpPr>
            <a:spLocks noGrp="1"/>
          </p:cNvSpPr>
          <p:nvPr>
            <p:ph sz="half" idx="1" hasCustomPrompt="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agendan här</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41E17564-5769-D4B1-03F0-134486AB6094}"/>
              </a:ext>
            </a:extLst>
          </p:cNvPr>
          <p:cNvSpPr>
            <a:spLocks noGrp="1"/>
          </p:cNvSpPr>
          <p:nvPr>
            <p:ph sz="half" idx="10" hasCustomPrompt="1"/>
          </p:nvPr>
        </p:nvSpPr>
        <p:spPr>
          <a:xfrm>
            <a:off x="6197602"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Fortsätt här om det behövs</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8243989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191619873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 här</a:t>
            </a:r>
          </a:p>
        </p:txBody>
      </p:sp>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2276873"/>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824192" y="2257130"/>
            <a:ext cx="3313154" cy="3188096"/>
          </a:xfrm>
        </p:spPr>
        <p:txBody>
          <a:bodyPr anchor="ctr" anchorCtr="0"/>
          <a:lstStyle>
            <a:lvl1pPr marL="0" indent="0">
              <a:buNone/>
              <a:defRPr sz="2000" b="0"/>
            </a:lvl1pPr>
          </a:lstStyle>
          <a:p>
            <a:pPr lvl="0"/>
            <a:r>
              <a:rPr lang="sv-SE"/>
              <a:t>Skriv text här</a:t>
            </a:r>
          </a:p>
        </p:txBody>
      </p:sp>
      <p:pic>
        <p:nvPicPr>
          <p:cNvPr id="9" name="Bild 8">
            <a:extLst>
              <a:ext uri="{FF2B5EF4-FFF2-40B4-BE49-F238E27FC236}">
                <a16:creationId xmlns:a16="http://schemas.microsoft.com/office/drawing/2014/main" id="{BA541F5F-E721-AE93-4E0C-047E513182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1556792"/>
            <a:ext cx="815459" cy="931953"/>
          </a:xfrm>
          <a:prstGeom prst="rect">
            <a:avLst/>
          </a:prstGeom>
        </p:spPr>
      </p:pic>
    </p:spTree>
    <p:extLst>
      <p:ext uri="{BB962C8B-B14F-4D97-AF65-F5344CB8AC3E}">
        <p14:creationId xmlns:p14="http://schemas.microsoft.com/office/powerpoint/2010/main" val="1796254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A_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text 3">
            <a:extLst>
              <a:ext uri="{FF2B5EF4-FFF2-40B4-BE49-F238E27FC236}">
                <a16:creationId xmlns:a16="http://schemas.microsoft.com/office/drawing/2014/main" id="{A8CCCED1-A350-0496-BD3F-860F655DE79C}"/>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1096873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310" y="1916832"/>
            <a:ext cx="11488327" cy="720080"/>
          </a:xfrm>
        </p:spPr>
        <p:txBody>
          <a:bodyPr/>
          <a:lstStyle>
            <a:lvl1pPr>
              <a:defRPr sz="4400"/>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3683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93819196"/>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vsnitt delagenda 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310" y="1916832"/>
            <a:ext cx="11488327" cy="720080"/>
          </a:xfrm>
        </p:spPr>
        <p:txBody>
          <a:bodyPr/>
          <a:lstStyle>
            <a:lvl1pPr>
              <a:defRPr sz="4400">
                <a:solidFill>
                  <a:schemeClr val="tx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3683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634937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om">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p:spPr>
        <p:txBody>
          <a:bodyPr/>
          <a:lstStyle>
            <a:lvl1pPr marL="0" indent="0">
              <a:buNone/>
              <a:defRPr/>
            </a:lvl1pPr>
          </a:lstStyle>
          <a:p>
            <a:r>
              <a:rPr lang="sv-SE"/>
              <a:t>Infoga video från dator genom att klicka här. För </a:t>
            </a:r>
            <a:r>
              <a:rPr lang="sv-SE" err="1"/>
              <a:t>streamad</a:t>
            </a:r>
            <a:r>
              <a:rPr lang="sv-SE"/>
              <a:t> online video – välj Infoga/Media/Video/Online-video</a:t>
            </a:r>
          </a:p>
        </p:txBody>
      </p:sp>
    </p:spTree>
    <p:extLst>
      <p:ext uri="{BB962C8B-B14F-4D97-AF65-F5344CB8AC3E}">
        <p14:creationId xmlns:p14="http://schemas.microsoft.com/office/powerpoint/2010/main" val="2699305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ext och illustration på form orange">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8" name="Platshållare för text 7"/>
          <p:cNvSpPr>
            <a:spLocks noGrp="1"/>
          </p:cNvSpPr>
          <p:nvPr>
            <p:ph type="body" sz="quarter" idx="13" hasCustomPrompt="1"/>
          </p:nvPr>
        </p:nvSpPr>
        <p:spPr>
          <a:xfrm>
            <a:off x="1055440" y="1772816"/>
            <a:ext cx="5040560" cy="4176464"/>
          </a:xfrm>
        </p:spPr>
        <p:txBody>
          <a:bodyPr/>
          <a:lstStyle>
            <a:lvl1pPr marL="0" indent="0">
              <a:buNone/>
              <a:defRPr>
                <a:latin typeface="+mn-lt"/>
              </a:defRPr>
            </a:lvl1pPr>
          </a:lstStyle>
          <a:p>
            <a:pPr lvl="0"/>
            <a:r>
              <a:rPr lang="sv-SE"/>
              <a:t>Skriv text</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Avsnittsrubrik</a:t>
            </a:r>
          </a:p>
        </p:txBody>
      </p:sp>
      <p:sp>
        <p:nvSpPr>
          <p:cNvPr id="10" name="Frihandsfigur: Form 9">
            <a:extLst>
              <a:ext uri="{FF2B5EF4-FFF2-40B4-BE49-F238E27FC236}">
                <a16:creationId xmlns:a16="http://schemas.microsoft.com/office/drawing/2014/main" id="{62354B8C-ACF1-F9FE-0EA3-863EDA106601}"/>
              </a:ext>
            </a:extLst>
          </p:cNvPr>
          <p:cNvSpPr/>
          <p:nvPr userDrawn="1"/>
        </p:nvSpPr>
        <p:spPr>
          <a:xfrm>
            <a:off x="6528048" y="1772816"/>
            <a:ext cx="5663952" cy="5085184"/>
          </a:xfrm>
          <a:custGeom>
            <a:avLst/>
            <a:gdLst>
              <a:gd name="connsiteX0" fmla="*/ 3204356 w 5663952"/>
              <a:gd name="connsiteY0" fmla="*/ 0 h 5085184"/>
              <a:gd name="connsiteX1" fmla="*/ 5470178 w 5663952"/>
              <a:gd name="connsiteY1" fmla="*/ 938534 h 5085184"/>
              <a:gd name="connsiteX2" fmla="*/ 5663952 w 5663952"/>
              <a:gd name="connsiteY2" fmla="*/ 1151740 h 5085184"/>
              <a:gd name="connsiteX3" fmla="*/ 5663952 w 5663952"/>
              <a:gd name="connsiteY3" fmla="*/ 5085184 h 5085184"/>
              <a:gd name="connsiteX4" fmla="*/ 613988 w 5663952"/>
              <a:gd name="connsiteY4" fmla="*/ 5085184 h 5085184"/>
              <a:gd name="connsiteX5" fmla="*/ 547254 w 5663952"/>
              <a:gd name="connsiteY5" fmla="*/ 4995942 h 5085184"/>
              <a:gd name="connsiteX6" fmla="*/ 0 w 5663952"/>
              <a:gd name="connsiteY6" fmla="*/ 3204356 h 5085184"/>
              <a:gd name="connsiteX7" fmla="*/ 3204356 w 5663952"/>
              <a:gd name="connsiteY7" fmla="*/ 0 h 508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3952" h="5085184">
                <a:moveTo>
                  <a:pt x="3204356" y="0"/>
                </a:moveTo>
                <a:cubicBezTo>
                  <a:pt x="4089214" y="0"/>
                  <a:pt x="4890303" y="358660"/>
                  <a:pt x="5470178" y="938534"/>
                </a:cubicBezTo>
                <a:lnTo>
                  <a:pt x="5663952" y="1151740"/>
                </a:lnTo>
                <a:lnTo>
                  <a:pt x="5663952" y="5085184"/>
                </a:lnTo>
                <a:lnTo>
                  <a:pt x="613988" y="5085184"/>
                </a:lnTo>
                <a:lnTo>
                  <a:pt x="547254" y="4995942"/>
                </a:lnTo>
                <a:cubicBezTo>
                  <a:pt x="201746" y="4484524"/>
                  <a:pt x="0" y="3868000"/>
                  <a:pt x="0" y="3204356"/>
                </a:cubicBezTo>
                <a:cubicBezTo>
                  <a:pt x="0" y="1434639"/>
                  <a:pt x="1434639" y="0"/>
                  <a:pt x="3204356" y="0"/>
                </a:cubicBez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sp>
        <p:nvSpPr>
          <p:cNvPr id="7" name="Platshållare för bild 6">
            <a:extLst>
              <a:ext uri="{FF2B5EF4-FFF2-40B4-BE49-F238E27FC236}">
                <a16:creationId xmlns:a16="http://schemas.microsoft.com/office/drawing/2014/main" id="{0D0079DD-0F99-F23E-5584-3B2E51286189}"/>
              </a:ext>
            </a:extLst>
          </p:cNvPr>
          <p:cNvSpPr>
            <a:spLocks noGrp="1"/>
          </p:cNvSpPr>
          <p:nvPr>
            <p:ph type="pic" sz="quarter" idx="15" hasCustomPrompt="1"/>
          </p:nvPr>
        </p:nvSpPr>
        <p:spPr>
          <a:xfrm>
            <a:off x="6096000" y="1268760"/>
            <a:ext cx="6096000" cy="5589240"/>
          </a:xfrm>
          <a:noFill/>
        </p:spPr>
        <p:txBody>
          <a:bodyPr anchor="b" anchorCtr="0"/>
          <a:lstStyle>
            <a:lvl1pPr marL="0" indent="0" algn="r">
              <a:buNone/>
              <a:defRPr>
                <a:solidFill>
                  <a:srgbClr val="FFFFFF"/>
                </a:solidFill>
              </a:defRPr>
            </a:lvl1pPr>
          </a:lstStyle>
          <a:p>
            <a:r>
              <a:rPr lang="sv-SE"/>
              <a:t>Infoga orange eller vit illustration med</a:t>
            </a:r>
          </a:p>
          <a:p>
            <a:r>
              <a:rPr lang="sv-SE"/>
              <a:t>transparent bakgrund (</a:t>
            </a:r>
            <a:r>
              <a:rPr lang="sv-SE" err="1"/>
              <a:t>png</a:t>
            </a:r>
            <a:r>
              <a:rPr lang="sv-SE"/>
              <a:t>)</a:t>
            </a:r>
          </a:p>
        </p:txBody>
      </p:sp>
    </p:spTree>
    <p:extLst>
      <p:ext uri="{BB962C8B-B14F-4D97-AF65-F5344CB8AC3E}">
        <p14:creationId xmlns:p14="http://schemas.microsoft.com/office/powerpoint/2010/main" val="2657431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och illustration på form orange">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8" name="Platshållare för text 7"/>
          <p:cNvSpPr>
            <a:spLocks noGrp="1"/>
          </p:cNvSpPr>
          <p:nvPr>
            <p:ph type="body" sz="quarter" idx="13" hasCustomPrompt="1"/>
          </p:nvPr>
        </p:nvSpPr>
        <p:spPr>
          <a:xfrm>
            <a:off x="1055440" y="1772816"/>
            <a:ext cx="5040560" cy="4176464"/>
          </a:xfrm>
        </p:spPr>
        <p:txBody>
          <a:bodyPr/>
          <a:lstStyle>
            <a:lvl1pPr marL="0" indent="0">
              <a:buNone/>
              <a:defRPr>
                <a:latin typeface="+mn-lt"/>
              </a:defRPr>
            </a:lvl1pPr>
          </a:lstStyle>
          <a:p>
            <a:pPr lvl="0"/>
            <a:r>
              <a:rPr lang="sv-SE"/>
              <a:t>Skriv text</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
        <p:nvSpPr>
          <p:cNvPr id="10" name="Frihandsfigur: Form 9">
            <a:extLst>
              <a:ext uri="{FF2B5EF4-FFF2-40B4-BE49-F238E27FC236}">
                <a16:creationId xmlns:a16="http://schemas.microsoft.com/office/drawing/2014/main" id="{62354B8C-ACF1-F9FE-0EA3-863EDA106601}"/>
              </a:ext>
            </a:extLst>
          </p:cNvPr>
          <p:cNvSpPr/>
          <p:nvPr userDrawn="1"/>
        </p:nvSpPr>
        <p:spPr>
          <a:xfrm>
            <a:off x="6528048" y="1772816"/>
            <a:ext cx="5663952" cy="5085184"/>
          </a:xfrm>
          <a:custGeom>
            <a:avLst/>
            <a:gdLst>
              <a:gd name="connsiteX0" fmla="*/ 3204356 w 5663952"/>
              <a:gd name="connsiteY0" fmla="*/ 0 h 5085184"/>
              <a:gd name="connsiteX1" fmla="*/ 5470178 w 5663952"/>
              <a:gd name="connsiteY1" fmla="*/ 938534 h 5085184"/>
              <a:gd name="connsiteX2" fmla="*/ 5663952 w 5663952"/>
              <a:gd name="connsiteY2" fmla="*/ 1151740 h 5085184"/>
              <a:gd name="connsiteX3" fmla="*/ 5663952 w 5663952"/>
              <a:gd name="connsiteY3" fmla="*/ 5085184 h 5085184"/>
              <a:gd name="connsiteX4" fmla="*/ 613988 w 5663952"/>
              <a:gd name="connsiteY4" fmla="*/ 5085184 h 5085184"/>
              <a:gd name="connsiteX5" fmla="*/ 547254 w 5663952"/>
              <a:gd name="connsiteY5" fmla="*/ 4995942 h 5085184"/>
              <a:gd name="connsiteX6" fmla="*/ 0 w 5663952"/>
              <a:gd name="connsiteY6" fmla="*/ 3204356 h 5085184"/>
              <a:gd name="connsiteX7" fmla="*/ 3204356 w 5663952"/>
              <a:gd name="connsiteY7" fmla="*/ 0 h 508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3952" h="5085184">
                <a:moveTo>
                  <a:pt x="3204356" y="0"/>
                </a:moveTo>
                <a:cubicBezTo>
                  <a:pt x="4089214" y="0"/>
                  <a:pt x="4890303" y="358660"/>
                  <a:pt x="5470178" y="938534"/>
                </a:cubicBezTo>
                <a:lnTo>
                  <a:pt x="5663952" y="1151740"/>
                </a:lnTo>
                <a:lnTo>
                  <a:pt x="5663952" y="5085184"/>
                </a:lnTo>
                <a:lnTo>
                  <a:pt x="613988" y="5085184"/>
                </a:lnTo>
                <a:lnTo>
                  <a:pt x="547254" y="4995942"/>
                </a:lnTo>
                <a:cubicBezTo>
                  <a:pt x="201746" y="4484524"/>
                  <a:pt x="0" y="3868000"/>
                  <a:pt x="0" y="3204356"/>
                </a:cubicBezTo>
                <a:cubicBezTo>
                  <a:pt x="0" y="1434639"/>
                  <a:pt x="1434639" y="0"/>
                  <a:pt x="3204356" y="0"/>
                </a:cubicBezTo>
                <a:close/>
              </a:path>
            </a:pathLst>
          </a:cu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sp>
        <p:nvSpPr>
          <p:cNvPr id="7" name="Platshållare för bild 6">
            <a:extLst>
              <a:ext uri="{FF2B5EF4-FFF2-40B4-BE49-F238E27FC236}">
                <a16:creationId xmlns:a16="http://schemas.microsoft.com/office/drawing/2014/main" id="{0D0079DD-0F99-F23E-5584-3B2E51286189}"/>
              </a:ext>
            </a:extLst>
          </p:cNvPr>
          <p:cNvSpPr>
            <a:spLocks noGrp="1"/>
          </p:cNvSpPr>
          <p:nvPr>
            <p:ph type="pic" sz="quarter" idx="15" hasCustomPrompt="1"/>
          </p:nvPr>
        </p:nvSpPr>
        <p:spPr>
          <a:xfrm>
            <a:off x="6096000" y="1268761"/>
            <a:ext cx="6096000" cy="5589240"/>
          </a:xfrm>
          <a:noFill/>
        </p:spPr>
        <p:txBody>
          <a:bodyPr wrap="none" anchor="b" anchorCtr="0">
            <a:noAutofit/>
          </a:bodyPr>
          <a:lstStyle>
            <a:lvl1pPr marL="0" indent="0" algn="r">
              <a:buNone/>
              <a:defRPr/>
            </a:lvl1pPr>
          </a:lstStyle>
          <a:p>
            <a:r>
              <a:rPr lang="sv-SE"/>
              <a:t>Infoga blå eller vit illustration med</a:t>
            </a:r>
          </a:p>
          <a:p>
            <a:r>
              <a:rPr lang="sv-SE"/>
              <a:t>transparent bakgrund (</a:t>
            </a:r>
            <a:r>
              <a:rPr lang="sv-SE" err="1"/>
              <a:t>png</a:t>
            </a:r>
            <a:r>
              <a:rPr lang="sv-SE"/>
              <a:t>)</a:t>
            </a:r>
          </a:p>
        </p:txBody>
      </p:sp>
    </p:spTree>
    <p:extLst>
      <p:ext uri="{BB962C8B-B14F-4D97-AF65-F5344CB8AC3E}">
        <p14:creationId xmlns:p14="http://schemas.microsoft.com/office/powerpoint/2010/main" val="3022219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ext och illustration på form blå">
    <p:bg>
      <p:bgPr>
        <a:solidFill>
          <a:srgbClr val="FFFFFF"/>
        </a:solidFill>
        <a:effectLst/>
      </p:bgPr>
    </p:bg>
    <p:spTree>
      <p:nvGrpSpPr>
        <p:cNvPr id="1" name=""/>
        <p:cNvGrpSpPr/>
        <p:nvPr/>
      </p:nvGrpSpPr>
      <p:grpSpPr>
        <a:xfrm>
          <a:off x="0" y="0"/>
          <a:ext cx="0" cy="0"/>
          <a:chOff x="0" y="0"/>
          <a:chExt cx="0" cy="0"/>
        </a:xfrm>
      </p:grpSpPr>
      <p:sp>
        <p:nvSpPr>
          <p:cNvPr id="6" name="Frihandsfigur: Form 5">
            <a:extLst>
              <a:ext uri="{FF2B5EF4-FFF2-40B4-BE49-F238E27FC236}">
                <a16:creationId xmlns:a16="http://schemas.microsoft.com/office/drawing/2014/main" id="{7393263B-1423-B083-407D-DD63DE2F7DEB}"/>
              </a:ext>
            </a:extLst>
          </p:cNvPr>
          <p:cNvSpPr/>
          <p:nvPr userDrawn="1"/>
        </p:nvSpPr>
        <p:spPr>
          <a:xfrm>
            <a:off x="0" y="0"/>
            <a:ext cx="5443068" cy="5008316"/>
          </a:xfrm>
          <a:custGeom>
            <a:avLst/>
            <a:gdLst>
              <a:gd name="connsiteX0" fmla="*/ 0 w 5443068"/>
              <a:gd name="connsiteY0" fmla="*/ 0 h 5008316"/>
              <a:gd name="connsiteX1" fmla="*/ 4776662 w 5443068"/>
              <a:gd name="connsiteY1" fmla="*/ 0 h 5008316"/>
              <a:gd name="connsiteX2" fmla="*/ 4914677 w 5443068"/>
              <a:gd name="connsiteY2" fmla="*/ 184565 h 5008316"/>
              <a:gd name="connsiteX3" fmla="*/ 5443068 w 5443068"/>
              <a:gd name="connsiteY3" fmla="*/ 1914402 h 5008316"/>
              <a:gd name="connsiteX4" fmla="*/ 2349154 w 5443068"/>
              <a:gd name="connsiteY4" fmla="*/ 5008316 h 5008316"/>
              <a:gd name="connsiteX5" fmla="*/ 161426 w 5443068"/>
              <a:gd name="connsiteY5" fmla="*/ 4102130 h 5008316"/>
              <a:gd name="connsiteX6" fmla="*/ 0 w 5443068"/>
              <a:gd name="connsiteY6" fmla="*/ 3924516 h 500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068" h="5008316">
                <a:moveTo>
                  <a:pt x="0" y="0"/>
                </a:moveTo>
                <a:lnTo>
                  <a:pt x="4776662" y="0"/>
                </a:lnTo>
                <a:lnTo>
                  <a:pt x="4914677" y="184565"/>
                </a:lnTo>
                <a:cubicBezTo>
                  <a:pt x="5248276" y="678357"/>
                  <a:pt x="5443068" y="1273631"/>
                  <a:pt x="5443068" y="1914402"/>
                </a:cubicBezTo>
                <a:cubicBezTo>
                  <a:pt x="5443068" y="3623124"/>
                  <a:pt x="4057876" y="5008316"/>
                  <a:pt x="2349154" y="5008316"/>
                </a:cubicBezTo>
                <a:cubicBezTo>
                  <a:pt x="1494793" y="5008316"/>
                  <a:pt x="721315" y="4662018"/>
                  <a:pt x="161426" y="4102130"/>
                </a:cubicBezTo>
                <a:lnTo>
                  <a:pt x="0" y="3924516"/>
                </a:lnTo>
                <a:close/>
              </a:path>
            </a:pathLst>
          </a:custGeom>
          <a:solidFill>
            <a:srgbClr val="F7BA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2" name="Rubrik 1"/>
          <p:cNvSpPr>
            <a:spLocks noGrp="1"/>
          </p:cNvSpPr>
          <p:nvPr>
            <p:ph type="title" hasCustomPrompt="1"/>
          </p:nvPr>
        </p:nvSpPr>
        <p:spPr>
          <a:xfrm>
            <a:off x="345600" y="334800"/>
            <a:ext cx="4430990" cy="576064"/>
          </a:xfrm>
        </p:spPr>
        <p:txBody>
          <a:bodyPr/>
          <a:lstStyle>
            <a:lvl1pPr algn="l">
              <a:defRPr>
                <a:solidFill>
                  <a:schemeClr val="tx2"/>
                </a:solidFill>
              </a:defRPr>
            </a:lvl1pPr>
          </a:lstStyle>
          <a:p>
            <a:r>
              <a:rPr lang="sv-SE"/>
              <a:t>Skriv rubrik</a:t>
            </a:r>
          </a:p>
        </p:txBody>
      </p:sp>
      <p:sp>
        <p:nvSpPr>
          <p:cNvPr id="11" name="Platshållare för bild 10">
            <a:extLst>
              <a:ext uri="{FF2B5EF4-FFF2-40B4-BE49-F238E27FC236}">
                <a16:creationId xmlns:a16="http://schemas.microsoft.com/office/drawing/2014/main" id="{6E9704A6-4C12-FF29-3515-64E79D1286E7}"/>
              </a:ext>
            </a:extLst>
          </p:cNvPr>
          <p:cNvSpPr>
            <a:spLocks noGrp="1"/>
          </p:cNvSpPr>
          <p:nvPr>
            <p:ph type="pic" sz="quarter" idx="10" hasCustomPrompt="1"/>
          </p:nvPr>
        </p:nvSpPr>
        <p:spPr>
          <a:xfrm>
            <a:off x="6096000" y="0"/>
            <a:ext cx="6096000" cy="6858000"/>
          </a:xfrm>
        </p:spPr>
        <p:txBody>
          <a:bodyPr/>
          <a:lstStyle>
            <a:lvl1pPr marL="0" indent="0" algn="ctr">
              <a:buNone/>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orange eller blå illustration</a:t>
            </a:r>
            <a:br>
              <a:rPr lang="sv-SE"/>
            </a:br>
            <a:r>
              <a:rPr lang="sv-SE"/>
              <a:t>med transparent bakgrund.</a:t>
            </a:r>
          </a:p>
        </p:txBody>
      </p:sp>
      <p:sp>
        <p:nvSpPr>
          <p:cNvPr id="3" name="Platshållare för text 10">
            <a:extLst>
              <a:ext uri="{FF2B5EF4-FFF2-40B4-BE49-F238E27FC236}">
                <a16:creationId xmlns:a16="http://schemas.microsoft.com/office/drawing/2014/main" id="{01792F98-DD74-1AC2-0833-68E8988BD303}"/>
              </a:ext>
            </a:extLst>
          </p:cNvPr>
          <p:cNvSpPr>
            <a:spLocks noGrp="1"/>
          </p:cNvSpPr>
          <p:nvPr>
            <p:ph type="body" sz="quarter" idx="12" hasCustomPrompt="1"/>
          </p:nvPr>
        </p:nvSpPr>
        <p:spPr>
          <a:xfrm>
            <a:off x="1054800" y="968400"/>
            <a:ext cx="3744415" cy="1309300"/>
          </a:xfrm>
        </p:spPr>
        <p:txBody>
          <a:bodyPr/>
          <a:lstStyle>
            <a:lvl1pPr marL="0" indent="0">
              <a:buNone/>
              <a:defRPr sz="1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Tree>
    <p:extLst>
      <p:ext uri="{BB962C8B-B14F-4D97-AF65-F5344CB8AC3E}">
        <p14:creationId xmlns:p14="http://schemas.microsoft.com/office/powerpoint/2010/main" val="3963651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lstStyle>
            <a:lvl1pPr marL="0" indent="0">
              <a:buNone/>
              <a:defRPr/>
            </a:lvl1pPr>
          </a:lstStyle>
          <a:p>
            <a:r>
              <a:rPr lang="sv-SE"/>
              <a:t>Infoga en bild i hög kvalitet (minst 1600 </a:t>
            </a:r>
            <a:r>
              <a:rPr lang="sv-SE" err="1"/>
              <a:t>px</a:t>
            </a:r>
            <a:r>
              <a:rPr lang="sv-SE"/>
              <a:t> bred).</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62285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13" name="Platshållare för bild 12">
            <a:extLst>
              <a:ext uri="{FF2B5EF4-FFF2-40B4-BE49-F238E27FC236}">
                <a16:creationId xmlns:a16="http://schemas.microsoft.com/office/drawing/2014/main" id="{5ED46C26-B498-0966-EB4A-4EF93A1982A2}"/>
              </a:ext>
            </a:extLst>
          </p:cNvPr>
          <p:cNvSpPr>
            <a:spLocks noGrp="1"/>
          </p:cNvSpPr>
          <p:nvPr>
            <p:ph type="pic" sz="quarter" idx="15" hasCustomPrompt="1"/>
          </p:nvPr>
        </p:nvSpPr>
        <p:spPr>
          <a:xfrm>
            <a:off x="7152000" y="1818000"/>
            <a:ext cx="5040000" cy="5040000"/>
          </a:xfrm>
          <a:noFill/>
        </p:spPr>
        <p:txBody>
          <a:bodyPr anchor="b" anchorCtr="0"/>
          <a:lstStyle>
            <a:lvl1pPr marL="0" indent="0" algn="r">
              <a:buNone/>
              <a:defRPr sz="1800">
                <a:solidFill>
                  <a:schemeClr val="accent3"/>
                </a:solidFill>
              </a:defRPr>
            </a:lvl1pPr>
          </a:lstStyle>
          <a:p>
            <a:r>
              <a:rPr lang="sv-SE"/>
              <a:t>Infoga illustration från Mediaflow som är utfallande neråt och åt höger.</a:t>
            </a:r>
          </a:p>
        </p:txBody>
      </p:sp>
      <p:sp>
        <p:nvSpPr>
          <p:cNvPr id="5" name="Platshållare för innehåll 2">
            <a:extLst>
              <a:ext uri="{FF2B5EF4-FFF2-40B4-BE49-F238E27FC236}">
                <a16:creationId xmlns:a16="http://schemas.microsoft.com/office/drawing/2014/main" id="{B41B1D80-6745-60D9-B553-65C5F1AF5232}"/>
              </a:ext>
            </a:extLst>
          </p:cNvPr>
          <p:cNvSpPr>
            <a:spLocks noGrp="1"/>
          </p:cNvSpPr>
          <p:nvPr>
            <p:ph sz="half" idx="1" hasCustomPrompt="1"/>
          </p:nvPr>
        </p:nvSpPr>
        <p:spPr>
          <a:xfrm>
            <a:off x="1055440" y="1772816"/>
            <a:ext cx="576064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en kortfattad agenda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88927302"/>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utfallande 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BDFAEDB-74D9-0719-8921-0F00140DA0E4}"/>
              </a:ext>
            </a:extLst>
          </p:cNvPr>
          <p:cNvSpPr>
            <a:spLocks noGrp="1"/>
          </p:cNvSpPr>
          <p:nvPr>
            <p:ph sz="quarter" idx="11"/>
          </p:nvPr>
        </p:nvSpPr>
        <p:spPr>
          <a:xfrm>
            <a:off x="0" y="0"/>
            <a:ext cx="12072938" cy="685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8829230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SA_endast sidfo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398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Avsnitt startbild utfallande bild orange höger">
    <p:bg>
      <p:bgRef idx="1001">
        <a:schemeClr val="bg2"/>
      </p:bgRef>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D0742822-9741-489D-DBB8-44ABBD4777D8}"/>
              </a:ext>
            </a:extLst>
          </p:cNvPr>
          <p:cNvSpPr>
            <a:spLocks noGrp="1"/>
          </p:cNvSpPr>
          <p:nvPr>
            <p:ph type="pic" sz="quarter" idx="11" hasCustomPrompt="1"/>
          </p:nvPr>
        </p:nvSpPr>
        <p:spPr>
          <a:xfrm>
            <a:off x="0" y="0"/>
            <a:ext cx="12192000" cy="6858000"/>
          </a:xfrm>
          <a:custGeom>
            <a:avLst/>
            <a:gdLst>
              <a:gd name="connsiteX0" fmla="*/ 6144970 w 12192000"/>
              <a:gd name="connsiteY0" fmla="*/ 0 h 6850063"/>
              <a:gd name="connsiteX1" fmla="*/ 12192000 w 12192000"/>
              <a:gd name="connsiteY1" fmla="*/ 0 h 6850063"/>
              <a:gd name="connsiteX2" fmla="*/ 12192000 w 12192000"/>
              <a:gd name="connsiteY2" fmla="*/ 6850063 h 6850063"/>
              <a:gd name="connsiteX3" fmla="*/ 0 w 12192000"/>
              <a:gd name="connsiteY3" fmla="*/ 6850063 h 6850063"/>
              <a:gd name="connsiteX4" fmla="*/ 0 w 12192000"/>
              <a:gd name="connsiteY4" fmla="*/ 1751635 h 6850063"/>
              <a:gd name="connsiteX5" fmla="*/ 44510 w 12192000"/>
              <a:gd name="connsiteY5" fmla="*/ 1811157 h 6850063"/>
              <a:gd name="connsiteX6" fmla="*/ 2711624 w 12192000"/>
              <a:gd name="connsiteY6" fmla="*/ 3068960 h 6850063"/>
              <a:gd name="connsiteX7" fmla="*/ 6097787 w 12192000"/>
              <a:gd name="connsiteY7" fmla="*/ 309158 h 685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0063">
                <a:moveTo>
                  <a:pt x="6144970" y="0"/>
                </a:moveTo>
                <a:lnTo>
                  <a:pt x="12192000" y="0"/>
                </a:lnTo>
                <a:lnTo>
                  <a:pt x="12192000" y="6850063"/>
                </a:lnTo>
                <a:lnTo>
                  <a:pt x="0" y="6850063"/>
                </a:lnTo>
                <a:lnTo>
                  <a:pt x="0" y="1751635"/>
                </a:lnTo>
                <a:lnTo>
                  <a:pt x="44510" y="1811157"/>
                </a:lnTo>
                <a:cubicBezTo>
                  <a:pt x="678462" y="2579329"/>
                  <a:pt x="1637863" y="3068960"/>
                  <a:pt x="2711624" y="3068960"/>
                </a:cubicBezTo>
                <a:cubicBezTo>
                  <a:pt x="4381919" y="3068960"/>
                  <a:pt x="5775492" y="1884174"/>
                  <a:pt x="6097787" y="309158"/>
                </a:cubicBezTo>
                <a:close/>
              </a:path>
            </a:pathLst>
          </a:custGeom>
        </p:spPr>
        <p:txBody>
          <a:bodyPr wrap="square">
            <a:noAutofit/>
          </a:bodyPr>
          <a:lstStyle>
            <a:lvl1pPr marL="0" indent="0" algn="r">
              <a:buNone/>
              <a:defRPr>
                <a:solidFill>
                  <a:srgbClr val="FFFFFF"/>
                </a:solidFill>
              </a:defRPr>
            </a:lvl1pPr>
          </a:lstStyle>
          <a:p>
            <a:r>
              <a:rPr lang="sv-SE"/>
              <a:t>Infoga en bild i hög kvalitet (minst 1600 </a:t>
            </a:r>
            <a:r>
              <a:rPr lang="sv-SE" err="1"/>
              <a:t>px</a:t>
            </a:r>
            <a:r>
              <a:rPr lang="sv-SE"/>
              <a:t> bred)</a:t>
            </a:r>
            <a:br>
              <a:rPr lang="sv-SE"/>
            </a:br>
            <a:r>
              <a:rPr lang="sv-SE"/>
              <a:t> med fokuspunkt till mitten/höger.</a:t>
            </a:r>
          </a:p>
        </p:txBody>
      </p:sp>
      <p:sp>
        <p:nvSpPr>
          <p:cNvPr id="11" name="Platshållare för text 10">
            <a:extLst>
              <a:ext uri="{FF2B5EF4-FFF2-40B4-BE49-F238E27FC236}">
                <a16:creationId xmlns:a16="http://schemas.microsoft.com/office/drawing/2014/main" id="{E55105A5-254E-93AD-3284-91857D669316}"/>
              </a:ext>
            </a:extLst>
          </p:cNvPr>
          <p:cNvSpPr>
            <a:spLocks noGrp="1"/>
          </p:cNvSpPr>
          <p:nvPr>
            <p:ph type="body" sz="quarter" idx="12" hasCustomPrompt="1"/>
          </p:nvPr>
        </p:nvSpPr>
        <p:spPr>
          <a:xfrm>
            <a:off x="1055441" y="967572"/>
            <a:ext cx="3744415" cy="1309300"/>
          </a:xfrm>
        </p:spPr>
        <p:txBody>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421135592"/>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vsnitt startbild utfallande bild orange vänsster">
    <p:bg>
      <p:bgRef idx="1001">
        <a:schemeClr val="bg2"/>
      </p:bgRef>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p:spPr>
        <p:txBody>
          <a:bodyPr wrap="square">
            <a:noAutofit/>
          </a:bodyPr>
          <a:lstStyle>
            <a:lvl1pPr marL="0" indent="0">
              <a:buNone/>
              <a:defRPr>
                <a:solidFill>
                  <a:srgbClr val="FFFFFF"/>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(minst 1600 </a:t>
            </a:r>
            <a:r>
              <a:rPr lang="sv-SE" err="1"/>
              <a:t>px</a:t>
            </a:r>
            <a:r>
              <a:rPr lang="sv-SE"/>
              <a:t> bred)</a:t>
            </a:r>
            <a:br>
              <a:rPr lang="sv-SE"/>
            </a:br>
            <a:r>
              <a:rPr lang="sv-SE"/>
              <a:t>med fokuspunkt till mitten/vänster.</a:t>
            </a:r>
          </a:p>
        </p:txBody>
      </p:sp>
      <p:sp>
        <p:nvSpPr>
          <p:cNvPr id="2" name="Platshållare för text 10">
            <a:extLst>
              <a:ext uri="{FF2B5EF4-FFF2-40B4-BE49-F238E27FC236}">
                <a16:creationId xmlns:a16="http://schemas.microsoft.com/office/drawing/2014/main" id="{5432E4B5-A083-3604-803D-17C264E73A6E}"/>
              </a:ext>
            </a:extLst>
          </p:cNvPr>
          <p:cNvSpPr>
            <a:spLocks noGrp="1"/>
          </p:cNvSpPr>
          <p:nvPr>
            <p:ph type="body" sz="quarter" idx="12" hasCustomPrompt="1"/>
          </p:nvPr>
        </p:nvSpPr>
        <p:spPr>
          <a:xfrm>
            <a:off x="7968208" y="4622310"/>
            <a:ext cx="3744415" cy="1494090"/>
          </a:xfrm>
        </p:spPr>
        <p:txBody>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3">
            <a:extLst>
              <a:ext uri="{FF2B5EF4-FFF2-40B4-BE49-F238E27FC236}">
                <a16:creationId xmlns:a16="http://schemas.microsoft.com/office/drawing/2014/main" id="{903E0935-174C-0D38-771F-8C8B7B02CC22}"/>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4174366285"/>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vsnitt startbild utfallande bild blå höger">
    <p:bg>
      <p:bgRef idx="1001">
        <a:schemeClr val="bg1"/>
      </p:bgRef>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D0742822-9741-489D-DBB8-44ABBD4777D8}"/>
              </a:ext>
            </a:extLst>
          </p:cNvPr>
          <p:cNvSpPr>
            <a:spLocks noGrp="1"/>
          </p:cNvSpPr>
          <p:nvPr>
            <p:ph type="pic" sz="quarter" idx="11" hasCustomPrompt="1"/>
          </p:nvPr>
        </p:nvSpPr>
        <p:spPr>
          <a:xfrm>
            <a:off x="0" y="0"/>
            <a:ext cx="12192000" cy="6858000"/>
          </a:xfrm>
          <a:custGeom>
            <a:avLst/>
            <a:gdLst>
              <a:gd name="connsiteX0" fmla="*/ 6144970 w 12192000"/>
              <a:gd name="connsiteY0" fmla="*/ 0 h 6850063"/>
              <a:gd name="connsiteX1" fmla="*/ 12192000 w 12192000"/>
              <a:gd name="connsiteY1" fmla="*/ 0 h 6850063"/>
              <a:gd name="connsiteX2" fmla="*/ 12192000 w 12192000"/>
              <a:gd name="connsiteY2" fmla="*/ 6850063 h 6850063"/>
              <a:gd name="connsiteX3" fmla="*/ 0 w 12192000"/>
              <a:gd name="connsiteY3" fmla="*/ 6850063 h 6850063"/>
              <a:gd name="connsiteX4" fmla="*/ 0 w 12192000"/>
              <a:gd name="connsiteY4" fmla="*/ 1751635 h 6850063"/>
              <a:gd name="connsiteX5" fmla="*/ 44510 w 12192000"/>
              <a:gd name="connsiteY5" fmla="*/ 1811157 h 6850063"/>
              <a:gd name="connsiteX6" fmla="*/ 2711624 w 12192000"/>
              <a:gd name="connsiteY6" fmla="*/ 3068960 h 6850063"/>
              <a:gd name="connsiteX7" fmla="*/ 6097787 w 12192000"/>
              <a:gd name="connsiteY7" fmla="*/ 309158 h 685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0063">
                <a:moveTo>
                  <a:pt x="6144970" y="0"/>
                </a:moveTo>
                <a:lnTo>
                  <a:pt x="12192000" y="0"/>
                </a:lnTo>
                <a:lnTo>
                  <a:pt x="12192000" y="6850063"/>
                </a:lnTo>
                <a:lnTo>
                  <a:pt x="0" y="6850063"/>
                </a:lnTo>
                <a:lnTo>
                  <a:pt x="0" y="1751635"/>
                </a:lnTo>
                <a:lnTo>
                  <a:pt x="44510" y="1811157"/>
                </a:lnTo>
                <a:cubicBezTo>
                  <a:pt x="678462" y="2579329"/>
                  <a:pt x="1637863" y="3068960"/>
                  <a:pt x="2711624" y="3068960"/>
                </a:cubicBezTo>
                <a:cubicBezTo>
                  <a:pt x="4381919" y="3068960"/>
                  <a:pt x="5775492" y="1884174"/>
                  <a:pt x="6097787" y="309158"/>
                </a:cubicBezTo>
                <a:close/>
              </a:path>
            </a:pathLst>
          </a:custGeom>
        </p:spPr>
        <p:txBody>
          <a:bodyPr wrap="square">
            <a:noAutofit/>
          </a:bodyPr>
          <a:lstStyle>
            <a:lvl1pPr marL="0" indent="0" algn="r">
              <a:buNone/>
              <a:defRPr>
                <a:solidFill>
                  <a:srgbClr val="FFFFFF"/>
                </a:solidFill>
              </a:defRPr>
            </a:lvl1pPr>
          </a:lstStyle>
          <a:p>
            <a:r>
              <a:rPr lang="sv-SE"/>
              <a:t>Infoga en bild i hög kvalitet (minst 1600 </a:t>
            </a:r>
            <a:r>
              <a:rPr lang="sv-SE" err="1"/>
              <a:t>px</a:t>
            </a:r>
            <a:r>
              <a:rPr lang="sv-SE"/>
              <a:t> bred)</a:t>
            </a:r>
            <a:br>
              <a:rPr lang="sv-SE"/>
            </a:br>
            <a:r>
              <a:rPr lang="sv-SE"/>
              <a:t> med fokuspunkt till mitten/höger.</a:t>
            </a:r>
          </a:p>
        </p:txBody>
      </p:sp>
      <p:sp>
        <p:nvSpPr>
          <p:cNvPr id="11" name="Platshållare för text 10">
            <a:extLst>
              <a:ext uri="{FF2B5EF4-FFF2-40B4-BE49-F238E27FC236}">
                <a16:creationId xmlns:a16="http://schemas.microsoft.com/office/drawing/2014/main" id="{E55105A5-254E-93AD-3284-91857D669316}"/>
              </a:ext>
            </a:extLst>
          </p:cNvPr>
          <p:cNvSpPr>
            <a:spLocks noGrp="1"/>
          </p:cNvSpPr>
          <p:nvPr>
            <p:ph type="body" sz="quarter" idx="12" hasCustomPrompt="1"/>
          </p:nvPr>
        </p:nvSpPr>
        <p:spPr>
          <a:xfrm>
            <a:off x="1054801" y="913158"/>
            <a:ext cx="3601040" cy="1435722"/>
          </a:xfrm>
        </p:spPr>
        <p:txBody>
          <a:bodyPr/>
          <a:lstStyle>
            <a:lvl1pPr marL="0" indent="0">
              <a:buNone/>
              <a:defRPr sz="18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35314" y="333921"/>
            <a:ext cx="5104210" cy="574799"/>
          </a:xfrm>
        </p:spPr>
        <p:txBody>
          <a:bodyPr/>
          <a:lstStyle>
            <a:lvl1pPr marL="0" indent="0">
              <a:buNone/>
              <a:defRPr sz="32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240852037"/>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vsnitt startbild utfallande bild blå vänster">
    <p:bg>
      <p:bgRef idx="1001">
        <a:schemeClr val="bg1"/>
      </p:bgRef>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p:spPr>
        <p:txBody>
          <a:bodyPr wrap="square">
            <a:noAutofit/>
          </a:bodyPr>
          <a:lstStyle>
            <a:lvl1pPr marL="0" indent="0">
              <a:buNone/>
              <a:defRPr>
                <a:solidFill>
                  <a:srgbClr val="FFFFFF"/>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(minst 1600 </a:t>
            </a:r>
            <a:r>
              <a:rPr lang="sv-SE" err="1"/>
              <a:t>px</a:t>
            </a:r>
            <a:r>
              <a:rPr lang="sv-SE"/>
              <a:t> bred)</a:t>
            </a:r>
            <a:br>
              <a:rPr lang="sv-SE"/>
            </a:br>
            <a:r>
              <a:rPr lang="sv-SE"/>
              <a:t> med fokuspunkt till mitten/vänster.</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2" name="Platshållare för text 10">
            <a:extLst>
              <a:ext uri="{FF2B5EF4-FFF2-40B4-BE49-F238E27FC236}">
                <a16:creationId xmlns:a16="http://schemas.microsoft.com/office/drawing/2014/main" id="{FF550930-EB2C-52EF-155E-4F794259F1C2}"/>
              </a:ext>
            </a:extLst>
          </p:cNvPr>
          <p:cNvSpPr>
            <a:spLocks noGrp="1"/>
          </p:cNvSpPr>
          <p:nvPr>
            <p:ph type="body" sz="quarter" idx="12" hasCustomPrompt="1"/>
          </p:nvPr>
        </p:nvSpPr>
        <p:spPr>
          <a:xfrm>
            <a:off x="7968208" y="4622310"/>
            <a:ext cx="3744415" cy="1494090"/>
          </a:xfrm>
        </p:spPr>
        <p:txBody>
          <a:bodyPr/>
          <a:lstStyle>
            <a:lvl1pPr marL="0" indent="0">
              <a:buNone/>
              <a:defRPr sz="18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Tree>
    <p:extLst>
      <p:ext uri="{BB962C8B-B14F-4D97-AF65-F5344CB8AC3E}">
        <p14:creationId xmlns:p14="http://schemas.microsoft.com/office/powerpoint/2010/main" val="3011408337"/>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lutbild tack">
    <p:bg>
      <p:bgRef idx="1001">
        <a:schemeClr val="bg2"/>
      </p:bgRef>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B22C270-4B5E-D388-5A7E-E49EBBA5C7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3592" y="908720"/>
            <a:ext cx="7629987" cy="4032448"/>
          </a:xfrm>
          <a:prstGeom prst="rect">
            <a:avLst/>
          </a:prstGeom>
        </p:spPr>
      </p:pic>
    </p:spTree>
    <p:extLst>
      <p:ext uri="{BB962C8B-B14F-4D97-AF65-F5344CB8AC3E}">
        <p14:creationId xmlns:p14="http://schemas.microsoft.com/office/powerpoint/2010/main" val="365031779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b="25532"/>
          <a:stretch/>
        </p:blipFill>
        <p:spPr>
          <a:xfrm>
            <a:off x="839416" y="1628800"/>
            <a:ext cx="9797242" cy="2520280"/>
          </a:xfrm>
          <a:prstGeom prst="rect">
            <a:avLst/>
          </a:prstGeom>
        </p:spPr>
      </p:pic>
    </p:spTree>
    <p:extLst>
      <p:ext uri="{BB962C8B-B14F-4D97-AF65-F5344CB8AC3E}">
        <p14:creationId xmlns:p14="http://schemas.microsoft.com/office/powerpoint/2010/main" val="28981931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SA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39416" y="1772816"/>
            <a:ext cx="10513168" cy="3744416"/>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911073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Pr>
        <a:solidFill>
          <a:schemeClr val="bg1"/>
        </a:solidFill>
        <a:effectLst/>
      </p:bgPr>
    </p:bg>
    <p:spTree>
      <p:nvGrpSpPr>
        <p:cNvPr id="1" name=""/>
        <p:cNvGrpSpPr/>
        <p:nvPr/>
      </p:nvGrpSpPr>
      <p:grpSpPr>
        <a:xfrm>
          <a:off x="0" y="0"/>
          <a:ext cx="0" cy="0"/>
          <a:chOff x="0" y="0"/>
          <a:chExt cx="0" cy="0"/>
        </a:xfrm>
      </p:grpSpPr>
      <p:pic>
        <p:nvPicPr>
          <p:cNvPr id="7" name="Bildobjekt 6" descr="Hej.">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15013361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177512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bg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 uri="{C183D7F6-B498-43B3-948B-1728B52AA6E4}">
                <adec:decorative xmlns:adec="http://schemas.microsoft.com/office/drawing/2017/decorative" val="1"/>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noFill/>
        </p:spPr>
        <p:txBody>
          <a:bodyPr wrap="square">
            <a:noAutofit/>
          </a:bodyPr>
          <a:lstStyle>
            <a:lvl1pPr marL="0" indent="0" algn="r">
              <a:buNone/>
              <a:defRPr sz="1800">
                <a:solidFill>
                  <a:schemeClr val="tx1"/>
                </a:solidFill>
              </a:defRPr>
            </a:lvl1pPr>
          </a:lstStyle>
          <a:p>
            <a:r>
              <a:rPr lang="sv-SE"/>
              <a:t>Markera denna platshållare samt Infoga / </a:t>
            </a:r>
            <a:r>
              <a:rPr lang="sv-SE" err="1"/>
              <a:t>Mediaflow</a:t>
            </a:r>
            <a:r>
              <a:rPr lang="sv-SE"/>
              <a:t>. </a:t>
            </a:r>
            <a:br>
              <a:rPr lang="sv-SE"/>
            </a:br>
            <a:r>
              <a:rPr lang="sv-SE"/>
              <a:t>Bild från datorn: Klicka på bildikonen i mitten.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629098"/>
            <a:ext cx="4824287" cy="2375966"/>
          </a:xfrm>
        </p:spPr>
        <p:txBody>
          <a:bodyPr anchor="ctr" anchorCtr="0"/>
          <a:lstStyle>
            <a:lvl1pPr marL="0" indent="0">
              <a:buNone/>
              <a:defRPr sz="4400" b="1"/>
            </a:lvl1pPr>
          </a:lstStyle>
          <a:p>
            <a:pPr lvl="0"/>
            <a:r>
              <a:rPr lang="sv-SE"/>
              <a:t>Skriv rubrik</a:t>
            </a:r>
          </a:p>
        </p:txBody>
      </p:sp>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364360"/>
            <a:ext cx="4824412" cy="1512888"/>
          </a:xfrm>
        </p:spPr>
        <p:txBody>
          <a:bodyPr/>
          <a:lstStyle>
            <a:lvl1pPr marL="0" indent="0">
              <a:buNone/>
              <a:defRPr/>
            </a:lvl1pPr>
          </a:lstStyle>
          <a:p>
            <a:pPr lvl="0"/>
            <a:r>
              <a:rPr lang="sv-SE"/>
              <a:t>Skriv namn, titel</a:t>
            </a:r>
          </a:p>
        </p:txBody>
      </p:sp>
      <p:sp>
        <p:nvSpPr>
          <p:cNvPr id="5" name="Platshållare för text 4">
            <a:extLst>
              <a:ext uri="{FF2B5EF4-FFF2-40B4-BE49-F238E27FC236}">
                <a16:creationId xmlns:a16="http://schemas.microsoft.com/office/drawing/2014/main" id="{D5CDD4A3-D46E-8378-48DE-7C4769CF8B8B}"/>
              </a:ext>
            </a:extLst>
          </p:cNvPr>
          <p:cNvSpPr>
            <a:spLocks noGrp="1"/>
          </p:cNvSpPr>
          <p:nvPr>
            <p:ph type="body" sz="quarter" idx="13" hasCustomPrompt="1"/>
          </p:nvPr>
        </p:nvSpPr>
        <p:spPr>
          <a:xfrm>
            <a:off x="1055688" y="6092825"/>
            <a:ext cx="4824412" cy="360363"/>
          </a:xfrm>
        </p:spPr>
        <p:txBody>
          <a:bodyPr/>
          <a:lstStyle>
            <a:lvl1pPr marL="0" indent="0">
              <a:buNone/>
              <a:defRPr sz="1800"/>
            </a:lvl1pPr>
            <a:lvl2pPr>
              <a:defRPr sz="1800"/>
            </a:lvl2pPr>
            <a:lvl3pPr>
              <a:defRPr sz="1800"/>
            </a:lvl3pPr>
            <a:lvl4pPr>
              <a:defRPr sz="1800"/>
            </a:lvl4pPr>
            <a:lvl5pPr>
              <a:defRPr sz="1800"/>
            </a:lvl5pPr>
          </a:lstStyle>
          <a:p>
            <a:pPr lvl="0"/>
            <a:r>
              <a:rPr lang="sv-SE"/>
              <a:t>Datum 20XX-XX-XX</a:t>
            </a:r>
          </a:p>
        </p:txBody>
      </p:sp>
      <p:pic>
        <p:nvPicPr>
          <p:cNvPr id="8" name="Bildobjekt 7" descr="Suntarbetslivs logotyp">
            <a:extLst>
              <a:ext uri="{FF2B5EF4-FFF2-40B4-BE49-F238E27FC236}">
                <a16:creationId xmlns:a16="http://schemas.microsoft.com/office/drawing/2014/main" id="{865B68DE-0E27-1B17-6A3D-047F79E079F6}"/>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71" y="608146"/>
            <a:ext cx="3097781" cy="1019885"/>
          </a:xfrm>
          <a:prstGeom prst="rect">
            <a:avLst/>
          </a:prstGeom>
        </p:spPr>
      </p:pic>
    </p:spTree>
    <p:extLst>
      <p:ext uri="{BB962C8B-B14F-4D97-AF65-F5344CB8AC3E}">
        <p14:creationId xmlns:p14="http://schemas.microsoft.com/office/powerpoint/2010/main" val="3650343153"/>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descr="Logotyper för de partsorganisationer som äger och driver Suntarbetsliv. SKR, Kommunal, Akademikerförbundet SSR, Akademikeralliansen, Sveriges Lärare, Vision, Sveriges Läkarförbund, Sobona, Vårdförbundet och Ledarna.">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42447606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Skriv rubrik</a:t>
            </a:r>
          </a:p>
        </p:txBody>
      </p:sp>
      <p:sp>
        <p:nvSpPr>
          <p:cNvPr id="3" name="Platshållare för innehåll 2">
            <a:extLst>
              <a:ext uri="{FF2B5EF4-FFF2-40B4-BE49-F238E27FC236}">
                <a16:creationId xmlns:a16="http://schemas.microsoft.com/office/drawing/2014/main" id="{36D96389-7499-402B-B317-E9B19C496BB2}"/>
              </a:ext>
            </a:extLst>
          </p:cNvPr>
          <p:cNvSpPr>
            <a:spLocks noGrp="1"/>
          </p:cNvSpPr>
          <p:nvPr>
            <p:ph sz="half" idx="1" hasCustomPrompt="1"/>
          </p:nvPr>
        </p:nvSpPr>
        <p:spPr>
          <a:xfrm>
            <a:off x="1055440" y="1483200"/>
            <a:ext cx="4938960" cy="4538088"/>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agendan här</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41E17564-5769-D4B1-03F0-134486AB6094}"/>
              </a:ext>
            </a:extLst>
          </p:cNvPr>
          <p:cNvSpPr>
            <a:spLocks noGrp="1"/>
          </p:cNvSpPr>
          <p:nvPr>
            <p:ph sz="half" idx="10" hasCustomPrompt="1"/>
          </p:nvPr>
        </p:nvSpPr>
        <p:spPr>
          <a:xfrm>
            <a:off x="6197602" y="1483200"/>
            <a:ext cx="4938960" cy="4538088"/>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Fortsätt här om det behövs</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85232565"/>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genda-illustration">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403200"/>
            <a:ext cx="11487773" cy="720080"/>
          </a:xfrm>
        </p:spPr>
        <p:txBody>
          <a:bodyPr/>
          <a:lstStyle>
            <a:lvl1pPr>
              <a:defRPr>
                <a:solidFill>
                  <a:schemeClr val="tx2"/>
                </a:solidFill>
              </a:defRPr>
            </a:lvl1pPr>
          </a:lstStyle>
          <a:p>
            <a:r>
              <a:rPr lang="sv-SE"/>
              <a:t>Rubrik</a:t>
            </a:r>
          </a:p>
        </p:txBody>
      </p:sp>
      <p:sp>
        <p:nvSpPr>
          <p:cNvPr id="13" name="Platshållare för bild 12">
            <a:extLst>
              <a:ext uri="{FF2B5EF4-FFF2-40B4-BE49-F238E27FC236}">
                <a16:creationId xmlns:a16="http://schemas.microsoft.com/office/drawing/2014/main" id="{5ED46C26-B498-0966-EB4A-4EF93A1982A2}"/>
              </a:ext>
              <a:ext uri="{C183D7F6-B498-43B3-948B-1728B52AA6E4}">
                <adec:decorative xmlns:adec="http://schemas.microsoft.com/office/drawing/2017/decorative" val="1"/>
              </a:ext>
            </a:extLst>
          </p:cNvPr>
          <p:cNvSpPr>
            <a:spLocks noGrp="1"/>
          </p:cNvSpPr>
          <p:nvPr>
            <p:ph type="pic" sz="quarter" idx="15" hasCustomPrompt="1"/>
          </p:nvPr>
        </p:nvSpPr>
        <p:spPr>
          <a:xfrm>
            <a:off x="7152000" y="1818000"/>
            <a:ext cx="5040000" cy="5040000"/>
          </a:xfrm>
          <a:noFill/>
        </p:spPr>
        <p:txBody>
          <a:bodyPr anchor="b" anchorCtr="0"/>
          <a:lstStyle>
            <a:lvl1pPr marL="0" indent="0" algn="r">
              <a:buNone/>
              <a:defRPr sz="1800">
                <a:solidFill>
                  <a:schemeClr val="accent3"/>
                </a:solidFill>
              </a:defRPr>
            </a:lvl1pPr>
          </a:lstStyle>
          <a:p>
            <a:r>
              <a:rPr lang="sv-SE"/>
              <a:t>Infoga illustration från Mediaflow som är utfallande neråt och åt höger.</a:t>
            </a:r>
          </a:p>
        </p:txBody>
      </p:sp>
      <p:sp>
        <p:nvSpPr>
          <p:cNvPr id="5" name="Platshållare för innehåll 2">
            <a:extLst>
              <a:ext uri="{FF2B5EF4-FFF2-40B4-BE49-F238E27FC236}">
                <a16:creationId xmlns:a16="http://schemas.microsoft.com/office/drawing/2014/main" id="{B41B1D80-6745-60D9-B553-65C5F1AF5232}"/>
              </a:ext>
              <a:ext uri="{C183D7F6-B498-43B3-948B-1728B52AA6E4}">
                <adec:decorative xmlns:adec="http://schemas.microsoft.com/office/drawing/2017/decorative" val="1"/>
              </a:ext>
            </a:extLst>
          </p:cNvPr>
          <p:cNvSpPr>
            <a:spLocks noGrp="1"/>
          </p:cNvSpPr>
          <p:nvPr>
            <p:ph sz="half" idx="1" hasCustomPrompt="1"/>
          </p:nvPr>
        </p:nvSpPr>
        <p:spPr>
          <a:xfrm>
            <a:off x="1055440" y="1483200"/>
            <a:ext cx="576064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en kortfattad agenda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8172435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199"/>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055715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199"/>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206094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Pr>
        <a:solidFill>
          <a:srgbClr val="EBECF0"/>
        </a:solidFill>
        <a:effectLst/>
      </p:bgPr>
    </p:bg>
    <p:spTree>
      <p:nvGrpSpPr>
        <p:cNvPr id="1" name=""/>
        <p:cNvGrpSpPr/>
        <p:nvPr/>
      </p:nvGrpSpPr>
      <p:grpSpPr>
        <a:xfrm>
          <a:off x="0" y="0"/>
          <a:ext cx="0" cy="0"/>
          <a:chOff x="0" y="0"/>
          <a:chExt cx="0" cy="0"/>
        </a:xfrm>
      </p:grpSpPr>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Skriv 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Skriv 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483200"/>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3054800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8310" y="476672"/>
            <a:ext cx="11488327" cy="720080"/>
          </a:xfrm>
        </p:spPr>
        <p:txBody>
          <a:bodyPr/>
          <a:lstStyle>
            <a:lvl1pPr>
              <a:defRPr>
                <a:solidFill>
                  <a:schemeClr val="tx2"/>
                </a:solidFill>
              </a:defRPr>
            </a:lvl1pPr>
          </a:lstStyle>
          <a:p>
            <a:r>
              <a:rPr lang="sv-SE"/>
              <a:t>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576641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Pr>
        <a:solidFill>
          <a:schemeClr val="bg1"/>
        </a:solidFill>
        <a:effectLst/>
      </p:bgPr>
    </p:bg>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8310" y="476672"/>
            <a:ext cx="11488327" cy="720080"/>
          </a:xfrm>
        </p:spPr>
        <p:txBody>
          <a:bodyPr/>
          <a:lstStyle>
            <a:lvl1pPr>
              <a:defRPr>
                <a:solidFill>
                  <a:schemeClr val="tx2"/>
                </a:solidFill>
              </a:defRPr>
            </a:lvl1pPr>
          </a:lstStyle>
          <a:p>
            <a:r>
              <a:rPr lang="sv-SE"/>
              <a:t>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61128652"/>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Pr>
        <a:solidFill>
          <a:srgbClr val="EBECF0"/>
        </a:solidFill>
        <a:effectLst/>
      </p:bgPr>
    </p:bg>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Skriv avsnittsrubrik</a:t>
            </a:r>
          </a:p>
        </p:txBody>
      </p:sp>
      <p:sp>
        <p:nvSpPr>
          <p:cNvPr id="2" name="Rubrik 1"/>
          <p:cNvSpPr>
            <a:spLocks noGrp="1"/>
          </p:cNvSpPr>
          <p:nvPr>
            <p:ph type="title" hasCustomPrompt="1"/>
          </p:nvPr>
        </p:nvSpPr>
        <p:spPr>
          <a:xfrm>
            <a:off x="368310" y="476672"/>
            <a:ext cx="11488327" cy="720080"/>
          </a:xfrm>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0452881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023481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och foto">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200"/>
            <a:ext cx="504056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4">
            <a:extLst>
              <a:ext uri="{FF2B5EF4-FFF2-40B4-BE49-F238E27FC236}">
                <a16:creationId xmlns:a16="http://schemas.microsoft.com/office/drawing/2014/main" id="{B2FF1F74-7809-F343-9A32-1329581A4E01}"/>
              </a:ext>
            </a:extLst>
          </p:cNvPr>
          <p:cNvSpPr>
            <a:spLocks noGrp="1"/>
          </p:cNvSpPr>
          <p:nvPr>
            <p:ph type="pic" sz="quarter" idx="16" hasCustomPrompt="1"/>
          </p:nvPr>
        </p:nvSpPr>
        <p:spPr>
          <a:xfrm>
            <a:off x="6354173" y="1483200"/>
            <a:ext cx="5500800" cy="3096344"/>
          </a:xfrm>
          <a:custGeom>
            <a:avLst/>
            <a:gdLst>
              <a:gd name="connsiteX0" fmla="*/ 428256 w 5616623"/>
              <a:gd name="connsiteY0" fmla="*/ 0 h 3312368"/>
              <a:gd name="connsiteX1" fmla="*/ 5188367 w 5616623"/>
              <a:gd name="connsiteY1" fmla="*/ 0 h 3312368"/>
              <a:gd name="connsiteX2" fmla="*/ 5616623 w 5616623"/>
              <a:gd name="connsiteY2" fmla="*/ 428256 h 3312368"/>
              <a:gd name="connsiteX3" fmla="*/ 5616623 w 5616623"/>
              <a:gd name="connsiteY3" fmla="*/ 2884112 h 3312368"/>
              <a:gd name="connsiteX4" fmla="*/ 5188367 w 5616623"/>
              <a:gd name="connsiteY4" fmla="*/ 3312368 h 3312368"/>
              <a:gd name="connsiteX5" fmla="*/ 428256 w 5616623"/>
              <a:gd name="connsiteY5" fmla="*/ 3312368 h 3312368"/>
              <a:gd name="connsiteX6" fmla="*/ 0 w 5616623"/>
              <a:gd name="connsiteY6" fmla="*/ 2884112 h 3312368"/>
              <a:gd name="connsiteX7" fmla="*/ 0 w 5616623"/>
              <a:gd name="connsiteY7" fmla="*/ 428256 h 3312368"/>
              <a:gd name="connsiteX8" fmla="*/ 428256 w 5616623"/>
              <a:gd name="connsiteY8"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623" h="3312368">
                <a:moveTo>
                  <a:pt x="428256" y="0"/>
                </a:moveTo>
                <a:lnTo>
                  <a:pt x="5188367" y="0"/>
                </a:lnTo>
                <a:cubicBezTo>
                  <a:pt x="5424886" y="0"/>
                  <a:pt x="5616623" y="191737"/>
                  <a:pt x="5616623" y="428256"/>
                </a:cubicBezTo>
                <a:lnTo>
                  <a:pt x="5616623" y="2884112"/>
                </a:lnTo>
                <a:cubicBezTo>
                  <a:pt x="5616623" y="3120631"/>
                  <a:pt x="5424886" y="3312368"/>
                  <a:pt x="5188367" y="3312368"/>
                </a:cubicBezTo>
                <a:lnTo>
                  <a:pt x="428256" y="3312368"/>
                </a:lnTo>
                <a:cubicBezTo>
                  <a:pt x="191737" y="3312368"/>
                  <a:pt x="0" y="3120631"/>
                  <a:pt x="0" y="2884112"/>
                </a:cubicBezTo>
                <a:lnTo>
                  <a:pt x="0" y="428256"/>
                </a:lnTo>
                <a:cubicBezTo>
                  <a:pt x="0" y="191737"/>
                  <a:pt x="191737" y="0"/>
                  <a:pt x="428256" y="0"/>
                </a:cubicBezTo>
                <a:close/>
              </a:path>
            </a:pathLst>
          </a:custGeom>
          <a:noFill/>
        </p:spPr>
        <p:txBody>
          <a:bodyPr wrap="square" anchor="t" anchorCtr="0">
            <a:noAutofit/>
          </a:bodyPr>
          <a:lstStyle>
            <a:lvl1pPr marL="0" indent="0" algn="ctr">
              <a:buNone/>
              <a:defRPr sz="1800">
                <a:solidFill>
                  <a:schemeClr val="accent3"/>
                </a:solidFill>
              </a:defRPr>
            </a:lvl1pPr>
          </a:lstStyle>
          <a:p>
            <a:r>
              <a:rPr lang="sv-SE"/>
              <a:t>Infoga foto här</a:t>
            </a:r>
          </a:p>
        </p:txBody>
      </p:sp>
    </p:spTree>
    <p:extLst>
      <p:ext uri="{BB962C8B-B14F-4D97-AF65-F5344CB8AC3E}">
        <p14:creationId xmlns:p14="http://schemas.microsoft.com/office/powerpoint/2010/main" val="38389563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200"/>
            <a:ext cx="504056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36247324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1700809"/>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968208" y="3933056"/>
            <a:ext cx="3169138" cy="936106"/>
          </a:xfrm>
        </p:spPr>
        <p:txBody>
          <a:bodyPr anchor="ctr" anchorCtr="0"/>
          <a:lstStyle>
            <a:lvl1pPr marL="0" indent="0" algn="ctr">
              <a:buNone/>
              <a:defRPr sz="2000" b="0"/>
            </a:lvl1pPr>
          </a:lstStyle>
          <a:p>
            <a:pPr lvl="0"/>
            <a:r>
              <a:rPr lang="sv-SE"/>
              <a:t>Skriv namn här</a:t>
            </a:r>
          </a:p>
        </p:txBody>
      </p:sp>
      <p:pic>
        <p:nvPicPr>
          <p:cNvPr id="9" name="Bild 8">
            <a:extLst>
              <a:ext uri="{FF2B5EF4-FFF2-40B4-BE49-F238E27FC236}">
                <a16:creationId xmlns:a16="http://schemas.microsoft.com/office/drawing/2014/main" id="{BA541F5F-E721-AE93-4E0C-047E5131826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980728"/>
            <a:ext cx="815459" cy="931953"/>
          </a:xfrm>
          <a:prstGeom prst="rect">
            <a:avLst/>
          </a:prstGeom>
        </p:spPr>
      </p:pic>
      <p:sp>
        <p:nvSpPr>
          <p:cNvPr id="8" name="Platshållare för bild 7">
            <a:extLst>
              <a:ext uri="{FF2B5EF4-FFF2-40B4-BE49-F238E27FC236}">
                <a16:creationId xmlns:a16="http://schemas.microsoft.com/office/drawing/2014/main" id="{CAF20DD0-AC67-AF4C-66C1-15FA105FE086}"/>
              </a:ext>
              <a:ext uri="{C183D7F6-B498-43B3-948B-1728B52AA6E4}">
                <adec:decorative xmlns:adec="http://schemas.microsoft.com/office/drawing/2017/decorative" val="1"/>
              </a:ext>
            </a:extLst>
          </p:cNvPr>
          <p:cNvSpPr>
            <a:spLocks noGrp="1"/>
          </p:cNvSpPr>
          <p:nvPr>
            <p:ph type="pic" sz="quarter" idx="18" hasCustomPrompt="1"/>
          </p:nvPr>
        </p:nvSpPr>
        <p:spPr>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p:spPr>
        <p:txBody>
          <a:bodyPr wrap="square">
            <a:noAutofit/>
          </a:bodyPr>
          <a:lstStyle>
            <a:lvl1pPr marL="0" indent="0" algn="ctr">
              <a:buNone/>
              <a:defRPr sz="1800">
                <a:solidFill>
                  <a:schemeClr val="tx1"/>
                </a:solidFill>
              </a:defRPr>
            </a:lvl1pPr>
          </a:lstStyle>
          <a:p>
            <a:r>
              <a:rPr lang="sv-SE"/>
              <a:t>Infoga porträttbild</a:t>
            </a:r>
          </a:p>
        </p:txBody>
      </p:sp>
      <p:sp>
        <p:nvSpPr>
          <p:cNvPr id="11" name="Platshållare för text 10">
            <a:extLst>
              <a:ext uri="{FF2B5EF4-FFF2-40B4-BE49-F238E27FC236}">
                <a16:creationId xmlns:a16="http://schemas.microsoft.com/office/drawing/2014/main" id="{5E604630-609D-1893-8CE3-DFBE9ECEBFD3}"/>
              </a:ext>
            </a:extLst>
          </p:cNvPr>
          <p:cNvSpPr>
            <a:spLocks noGrp="1"/>
          </p:cNvSpPr>
          <p:nvPr>
            <p:ph type="body" sz="quarter" idx="19" hasCustomPrompt="1"/>
          </p:nvPr>
        </p:nvSpPr>
        <p:spPr>
          <a:xfrm>
            <a:off x="4511675" y="5300663"/>
            <a:ext cx="6626225" cy="360362"/>
          </a:xfrm>
        </p:spPr>
        <p:txBody>
          <a:bodyPr/>
          <a:lstStyle>
            <a:lvl1pPr marL="0" indent="0" algn="r">
              <a:buNone/>
              <a:defRPr sz="1600"/>
            </a:lvl1pPr>
            <a:lvl2pPr marL="180975" indent="0">
              <a:buNone/>
              <a:defRPr/>
            </a:lvl2pPr>
          </a:lstStyle>
          <a:p>
            <a:pPr lvl="0"/>
            <a:r>
              <a:rPr lang="sv-SE"/>
              <a:t>Skriv </a:t>
            </a:r>
            <a:r>
              <a:rPr lang="sv-SE" err="1"/>
              <a:t>ev</a:t>
            </a:r>
            <a:r>
              <a:rPr lang="sv-SE"/>
              <a:t> källa/länk här</a:t>
            </a:r>
          </a:p>
        </p:txBody>
      </p:sp>
    </p:spTree>
    <p:extLst>
      <p:ext uri="{BB962C8B-B14F-4D97-AF65-F5344CB8AC3E}">
        <p14:creationId xmlns:p14="http://schemas.microsoft.com/office/powerpoint/2010/main" val="17044937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vsnitt delagenda orange">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
        <p:nvSpPr>
          <p:cNvPr id="3" name="Platshållare för text 3">
            <a:extLst>
              <a:ext uri="{FF2B5EF4-FFF2-40B4-BE49-F238E27FC236}">
                <a16:creationId xmlns:a16="http://schemas.microsoft.com/office/drawing/2014/main" id="{56A88D68-9816-AB1C-13E9-C787B977D4E2}"/>
              </a:ext>
              <a:ext uri="{C183D7F6-B498-43B3-948B-1728B52AA6E4}">
                <adec:decorative xmlns:adec="http://schemas.microsoft.com/office/drawing/2017/decorative" val="1"/>
              </a:ext>
            </a:extLst>
          </p:cNvPr>
          <p:cNvSpPr>
            <a:spLocks noGrp="1"/>
          </p:cNvSpPr>
          <p:nvPr>
            <p:ph type="body" sz="quarter" idx="11"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982062565"/>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04512558"/>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vsnitt delagenda ljus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tx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550957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Video/Tom">
    <p:bg>
      <p:bgPr>
        <a:solidFill>
          <a:srgbClr val="000000"/>
        </a:solidFill>
        <a:effectLst/>
      </p:bgPr>
    </p:bg>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a:noFill/>
        </p:spPr>
        <p:txBody>
          <a:bodyPr anchor="t" anchorCtr="1"/>
          <a:lstStyle>
            <a:lvl1pPr marL="0" indent="0">
              <a:buNone/>
              <a:defRPr sz="2000">
                <a:solidFill>
                  <a:schemeClr val="bg2"/>
                </a:solidFill>
              </a:defRPr>
            </a:lvl1pPr>
          </a:lstStyle>
          <a:p>
            <a:r>
              <a:rPr lang="sv-SE"/>
              <a:t>Infoga video från dator genom att klicka på ikonen. </a:t>
            </a:r>
            <a:br>
              <a:rPr lang="sv-SE"/>
            </a:br>
            <a:r>
              <a:rPr lang="sv-SE"/>
              <a:t>För </a:t>
            </a:r>
            <a:r>
              <a:rPr lang="sv-SE" err="1"/>
              <a:t>streamad</a:t>
            </a:r>
            <a:r>
              <a:rPr lang="sv-SE"/>
              <a:t> video från t.ex. YouTube – välj Infoga/Media/Video/Online-video</a:t>
            </a:r>
          </a:p>
        </p:txBody>
      </p:sp>
    </p:spTree>
    <p:extLst>
      <p:ext uri="{BB962C8B-B14F-4D97-AF65-F5344CB8AC3E}">
        <p14:creationId xmlns:p14="http://schemas.microsoft.com/office/powerpoint/2010/main" val="41902164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nchor="t" anchorCtr="1"/>
          <a:lstStyle>
            <a:lvl1pPr marL="0" indent="0">
              <a:buNone/>
              <a:defRPr>
                <a:solidFill>
                  <a:schemeClr val="tx1"/>
                </a:solidFill>
              </a:defRPr>
            </a:lvl1pPr>
          </a:lstStyle>
          <a:p>
            <a:r>
              <a:rPr lang="sv-SE"/>
              <a:t>Infoga en bild i hög kvalitet</a:t>
            </a:r>
          </a:p>
        </p:txBody>
      </p:sp>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41291446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höger">
    <p:bg>
      <p:bgPr>
        <a:solidFill>
          <a:schemeClr val="bg2"/>
        </a:solidFill>
        <a:effectLst/>
      </p:bgPr>
    </p:bg>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noFill/>
        </p:spPr>
        <p:txBody>
          <a:bodyPr wrap="square" anchor="b" anchorCtr="1">
            <a:noAutofit/>
          </a:bodyPr>
          <a:lstStyle>
            <a:lvl1pPr marL="0" indent="0" algn="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med fokuspunkt till mitten/höger.</a:t>
            </a:r>
          </a:p>
        </p:txBody>
      </p:sp>
      <p:sp>
        <p:nvSpPr>
          <p:cNvPr id="2" name="Platshållare för text 3">
            <a:extLst>
              <a:ext uri="{FF2B5EF4-FFF2-40B4-BE49-F238E27FC236}">
                <a16:creationId xmlns:a16="http://schemas.microsoft.com/office/drawing/2014/main" id="{17C66704-CAD6-16C7-2C85-8298CA8C1FBB}"/>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470507975"/>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vänsster">
    <p:bg>
      <p:bgPr>
        <a:solidFill>
          <a:schemeClr val="bg2"/>
        </a:solidFill>
        <a:effectLst/>
      </p:bgPr>
    </p:bg>
    <p:spTree>
      <p:nvGrpSpPr>
        <p:cNvPr id="1" name=""/>
        <p:cNvGrpSpPr/>
        <p:nvPr/>
      </p:nvGrpSpPr>
      <p:grpSpPr>
        <a:xfrm>
          <a:off x="0" y="0"/>
          <a:ext cx="0" cy="0"/>
          <a:chOff x="0" y="0"/>
          <a:chExt cx="0" cy="0"/>
        </a:xfrm>
      </p:grpSpPr>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5" name="Platshållare för text 3">
            <a:extLst>
              <a:ext uri="{FF2B5EF4-FFF2-40B4-BE49-F238E27FC236}">
                <a16:creationId xmlns:a16="http://schemas.microsoft.com/office/drawing/2014/main" id="{903E0935-174C-0D38-771F-8C8B7B02CC22}"/>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4" name="Platshållare för text 5">
            <a:extLst>
              <a:ext uri="{FF2B5EF4-FFF2-40B4-BE49-F238E27FC236}">
                <a16:creationId xmlns:a16="http://schemas.microsoft.com/office/drawing/2014/main" id="{AEE8F225-FE09-76BF-77AA-D9932AC41BAD}"/>
              </a:ext>
            </a:extLst>
          </p:cNvPr>
          <p:cNvSpPr>
            <a:spLocks noGrp="1"/>
          </p:cNvSpPr>
          <p:nvPr>
            <p:ph type="body" sz="quarter" idx="15"/>
          </p:nvPr>
        </p:nvSpPr>
        <p:spPr>
          <a:xfrm>
            <a:off x="7246335" y="4611931"/>
            <a:ext cx="4493381"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noFill/>
        </p:spPr>
        <p:txBody>
          <a:bodyPr wrap="square" anchor="t" anchorCtr="1">
            <a:noAutofit/>
          </a:bodyPr>
          <a:lstStyle>
            <a:lvl1pPr marL="0" indent="0" algn="ct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med fokuspunkt till mitten/vänster.</a:t>
            </a:r>
          </a:p>
        </p:txBody>
      </p:sp>
    </p:spTree>
    <p:extLst>
      <p:ext uri="{BB962C8B-B14F-4D97-AF65-F5344CB8AC3E}">
        <p14:creationId xmlns:p14="http://schemas.microsoft.com/office/powerpoint/2010/main" val="205210473"/>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49115451"/>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höger">
    <p:bg>
      <p:bgPr>
        <a:solidFill>
          <a:schemeClr val="bg1"/>
        </a:solidFill>
        <a:effectLst/>
      </p:bgPr>
    </p:bg>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2" name="Platshållare för text 3">
            <a:extLst>
              <a:ext uri="{FF2B5EF4-FFF2-40B4-BE49-F238E27FC236}">
                <a16:creationId xmlns:a16="http://schemas.microsoft.com/office/drawing/2014/main" id="{17C66704-CAD6-16C7-2C85-8298CA8C1FBB}"/>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noFill/>
        </p:spPr>
        <p:txBody>
          <a:bodyPr wrap="square" anchor="b" anchorCtr="1">
            <a:noAutofit/>
          </a:bodyPr>
          <a:lstStyle>
            <a:lvl1pPr marL="0" indent="0" algn="ctr">
              <a:buNone/>
              <a:defRPr sz="2000">
                <a:solidFill>
                  <a:schemeClr val="tx2"/>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med fokuspunkt till mitten/höger.</a:t>
            </a:r>
          </a:p>
        </p:txBody>
      </p:sp>
    </p:spTree>
    <p:extLst>
      <p:ext uri="{BB962C8B-B14F-4D97-AF65-F5344CB8AC3E}">
        <p14:creationId xmlns:p14="http://schemas.microsoft.com/office/powerpoint/2010/main" val="273924147"/>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vänster">
    <p:bg>
      <p:bgRef idx="1001">
        <a:schemeClr val="bg1"/>
      </p:bgRef>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5" name="Platshållare för text 2">
            <a:extLst>
              <a:ext uri="{FF2B5EF4-FFF2-40B4-BE49-F238E27FC236}">
                <a16:creationId xmlns:a16="http://schemas.microsoft.com/office/drawing/2014/main" id="{E1B94436-B3EE-2236-86B5-1F42B11A02A6}"/>
              </a:ext>
            </a:extLst>
          </p:cNvPr>
          <p:cNvSpPr>
            <a:spLocks noGrp="1"/>
          </p:cNvSpPr>
          <p:nvPr>
            <p:ph type="body" sz="quarter" idx="15"/>
          </p:nvPr>
        </p:nvSpPr>
        <p:spPr>
          <a:xfrm>
            <a:off x="7256485" y="4603078"/>
            <a:ext cx="4473399" cy="12969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noFill/>
        </p:spPr>
        <p:txBody>
          <a:bodyPr wrap="square">
            <a:noAutofit/>
          </a:bodyPr>
          <a:lstStyle>
            <a:lvl1pPr marL="0" indent="0">
              <a:buNone/>
              <a:defRPr sz="2000">
                <a:solidFill>
                  <a:schemeClr val="tx2"/>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med fokuspunkt till mitten/vänster.</a:t>
            </a:r>
          </a:p>
        </p:txBody>
      </p:sp>
    </p:spTree>
    <p:extLst>
      <p:ext uri="{BB962C8B-B14F-4D97-AF65-F5344CB8AC3E}">
        <p14:creationId xmlns:p14="http://schemas.microsoft.com/office/powerpoint/2010/main" val="1280681836"/>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idfot enbar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8416981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7901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rdbild">
    <p:bg>
      <p:bgPr>
        <a:solidFill>
          <a:schemeClr val="bg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79CA7B4-E0DE-88F8-8059-B281417D305F}"/>
              </a:ext>
            </a:extLst>
          </p:cNvPr>
          <p:cNvSpPr>
            <a:spLocks noGrp="1"/>
          </p:cNvSpPr>
          <p:nvPr>
            <p:ph type="pic" sz="quarter" idx="10" hasCustomPrompt="1"/>
          </p:nvPr>
        </p:nvSpPr>
        <p:spPr>
          <a:xfrm>
            <a:off x="937024" y="620688"/>
            <a:ext cx="10317951" cy="4431560"/>
          </a:xfrm>
        </p:spPr>
        <p:txBody>
          <a:bodyPr anchor="t" anchorCtr="1"/>
          <a:lstStyle>
            <a:lvl1pPr marL="0" indent="0">
              <a:buNone/>
              <a:defRPr sz="2000">
                <a:solidFill>
                  <a:schemeClr val="tx1"/>
                </a:solidFill>
              </a:defRPr>
            </a:lvl1pPr>
          </a:lstStyle>
          <a:p>
            <a:r>
              <a:rPr lang="sv-SE"/>
              <a:t>Infoga ordbild från </a:t>
            </a:r>
            <a:r>
              <a:rPr lang="sv-SE" err="1"/>
              <a:t>Mediaflow</a:t>
            </a:r>
            <a:r>
              <a:rPr lang="sv-SE"/>
              <a:t>.</a:t>
            </a:r>
          </a:p>
        </p:txBody>
      </p:sp>
    </p:spTree>
    <p:extLst>
      <p:ext uri="{BB962C8B-B14F-4D97-AF65-F5344CB8AC3E}">
        <p14:creationId xmlns:p14="http://schemas.microsoft.com/office/powerpoint/2010/main" val="3072594566"/>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lutbild-tack">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DC759B-B4C9-AACA-C269-06B81AA22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022" y="764704"/>
            <a:ext cx="7629987" cy="4032448"/>
          </a:xfrm>
          <a:prstGeom prst="rect">
            <a:avLst/>
          </a:prstGeom>
        </p:spPr>
      </p:pic>
      <p:sp>
        <p:nvSpPr>
          <p:cNvPr id="3" name="Platshållare för text 2">
            <a:extLst>
              <a:ext uri="{FF2B5EF4-FFF2-40B4-BE49-F238E27FC236}">
                <a16:creationId xmlns:a16="http://schemas.microsoft.com/office/drawing/2014/main" id="{EC8BB20B-DF37-1370-4A43-B23B346E792F}"/>
              </a:ext>
            </a:extLst>
          </p:cNvPr>
          <p:cNvSpPr>
            <a:spLocks noGrp="1"/>
          </p:cNvSpPr>
          <p:nvPr>
            <p:ph type="body" sz="quarter" idx="12" hasCustomPrompt="1"/>
          </p:nvPr>
        </p:nvSpPr>
        <p:spPr>
          <a:xfrm>
            <a:off x="6240016" y="5013176"/>
            <a:ext cx="5616500" cy="1512888"/>
          </a:xfrm>
        </p:spPr>
        <p:txBody>
          <a:bodyPr anchor="ctr" anchorCtr="0"/>
          <a:lstStyle>
            <a:lvl1pPr marL="0" indent="0" algn="r">
              <a:buNone/>
              <a:defRPr/>
            </a:lvl1pPr>
          </a:lstStyle>
          <a:p>
            <a:pPr lvl="0"/>
            <a:r>
              <a:rPr lang="sv-SE" err="1"/>
              <a:t>Epostadress</a:t>
            </a:r>
            <a:endParaRPr lang="sv-SE"/>
          </a:p>
        </p:txBody>
      </p:sp>
    </p:spTree>
    <p:extLst>
      <p:ext uri="{BB962C8B-B14F-4D97-AF65-F5344CB8AC3E}">
        <p14:creationId xmlns:p14="http://schemas.microsoft.com/office/powerpoint/2010/main" val="2279770078"/>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Upphovsrät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
        <p:nvSpPr>
          <p:cNvPr id="2" name="textruta 1">
            <a:extLst>
              <a:ext uri="{FF2B5EF4-FFF2-40B4-BE49-F238E27FC236}">
                <a16:creationId xmlns:a16="http://schemas.microsoft.com/office/drawing/2014/main" id="{56FA0A3D-42DD-1171-A82A-E59CF02B97F7}"/>
              </a:ext>
            </a:extLst>
          </p:cNvPr>
          <p:cNvSpPr txBox="1"/>
          <p:nvPr userDrawn="1"/>
        </p:nvSpPr>
        <p:spPr>
          <a:xfrm>
            <a:off x="1631504" y="1412776"/>
            <a:ext cx="8640960" cy="3816424"/>
          </a:xfrm>
          <a:prstGeom prst="rect">
            <a:avLst/>
          </a:prstGeom>
        </p:spPr>
        <p:txBody>
          <a:bodyPr vert="horz" wrap="square" lIns="91440" tIns="45720" rIns="91440" bIns="45720" rtlCol="0" anchor="t">
            <a:noAutofit/>
          </a:bodyPr>
          <a:lstStyle/>
          <a:p>
            <a:pPr algn="l"/>
            <a:r>
              <a:rPr lang="sv-SE" sz="1800" b="1">
                <a:solidFill>
                  <a:schemeClr val="tx1"/>
                </a:solidFill>
              </a:rPr>
              <a:t>Upphovsrätt</a:t>
            </a:r>
          </a:p>
          <a:p>
            <a:pPr algn="l"/>
            <a:r>
              <a:rPr lang="sv-SE"/>
              <a:t>Dokumentet är framtaget av Suntarbetsliv med det syfte som framgår av titelbilden. Powerpoint-bilderna följer Suntarbetslivs visuella identitet. </a:t>
            </a:r>
          </a:p>
          <a:p>
            <a:pPr algn="l"/>
            <a:endParaRPr lang="sv-SE"/>
          </a:p>
          <a:p>
            <a:pPr algn="l"/>
            <a:r>
              <a:rPr lang="sv-SE"/>
              <a:t>Tänk på att foton, bilder, illustrationer och filmer är Suntarbetslivs. Om du önskar använda någon bild i en egen presentation, gör då till exempel en skärmdump där Suntarbetslivs logotype syns, så att det är tydligt vem som är avsändare. Du kan också göra en egen bild enligt din organisations visuella identitet där du inspireras av Suntarbetslivs bildidéer. </a:t>
            </a:r>
          </a:p>
          <a:p>
            <a:pPr algn="l"/>
            <a:endParaRPr lang="sv-SE"/>
          </a:p>
          <a:p>
            <a:pPr algn="l"/>
            <a:r>
              <a:rPr lang="sv-SE"/>
              <a:t>Du kan alltså inte ta eller låna powerpoint-bilder, bilder, foton, illustrationer eller filmer utan att ange källa. </a:t>
            </a:r>
          </a:p>
          <a:p>
            <a:pPr algn="l"/>
            <a:endParaRPr lang="sv-SE"/>
          </a:p>
          <a:p>
            <a:pPr algn="l"/>
            <a:r>
              <a:rPr lang="sv-SE"/>
              <a:t>Kontakta gärna </a:t>
            </a:r>
            <a:r>
              <a:rPr lang="sv-SE">
                <a:hlinkClick r:id="rId3"/>
              </a:rPr>
              <a:t>fraga@suntarbetsliv.se</a:t>
            </a:r>
            <a:r>
              <a:rPr lang="sv-SE"/>
              <a:t> om du undrar över något!</a:t>
            </a:r>
            <a:endParaRPr lang="sv-SE" sz="1800" b="0">
              <a:solidFill>
                <a:schemeClr val="tx1"/>
              </a:solidFill>
            </a:endParaRPr>
          </a:p>
        </p:txBody>
      </p:sp>
    </p:spTree>
    <p:extLst>
      <p:ext uri="{BB962C8B-B14F-4D97-AF65-F5344CB8AC3E}">
        <p14:creationId xmlns:p14="http://schemas.microsoft.com/office/powerpoint/2010/main" val="30117969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4" name="Bildobjekt 3" descr="En bild som visar Suntarbetsliv logotyp och texten &quot;Tillsammans gör vi jobbet bättre.">
            <a:extLst>
              <a:ext uri="{FF2B5EF4-FFF2-40B4-BE49-F238E27FC236}">
                <a16:creationId xmlns:a16="http://schemas.microsoft.com/office/drawing/2014/main" id="{CA77A244-67F6-00B4-AFA1-43154AF76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556792"/>
            <a:ext cx="7632848" cy="3484395"/>
          </a:xfrm>
          <a:prstGeom prst="rect">
            <a:avLst/>
          </a:prstGeom>
        </p:spPr>
      </p:pic>
    </p:spTree>
    <p:extLst>
      <p:ext uri="{BB962C8B-B14F-4D97-AF65-F5344CB8AC3E}">
        <p14:creationId xmlns:p14="http://schemas.microsoft.com/office/powerpoint/2010/main" val="42503135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Cita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 här</a:t>
            </a:r>
          </a:p>
        </p:txBody>
      </p:sp>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2276873"/>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824192" y="2257130"/>
            <a:ext cx="3313154" cy="3188096"/>
          </a:xfrm>
        </p:spPr>
        <p:txBody>
          <a:bodyPr anchor="ctr" anchorCtr="0"/>
          <a:lstStyle>
            <a:lvl1pPr marL="0" indent="0">
              <a:buNone/>
              <a:defRPr sz="2000" b="0"/>
            </a:lvl1pPr>
          </a:lstStyle>
          <a:p>
            <a:pPr lvl="0"/>
            <a:r>
              <a:rPr lang="sv-SE"/>
              <a:t>Skriv text här</a:t>
            </a:r>
          </a:p>
        </p:txBody>
      </p:sp>
      <p:pic>
        <p:nvPicPr>
          <p:cNvPr id="9" name="Bild 8">
            <a:extLst>
              <a:ext uri="{FF2B5EF4-FFF2-40B4-BE49-F238E27FC236}">
                <a16:creationId xmlns:a16="http://schemas.microsoft.com/office/drawing/2014/main" id="{BA541F5F-E721-AE93-4E0C-047E513182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1556792"/>
            <a:ext cx="815459" cy="931953"/>
          </a:xfrm>
          <a:prstGeom prst="rect">
            <a:avLst/>
          </a:prstGeom>
        </p:spPr>
      </p:pic>
    </p:spTree>
    <p:extLst>
      <p:ext uri="{BB962C8B-B14F-4D97-AF65-F5344CB8AC3E}">
        <p14:creationId xmlns:p14="http://schemas.microsoft.com/office/powerpoint/2010/main" val="39906208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Pr>
        <a:solidFill>
          <a:srgbClr val="FDEDE5"/>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109755555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28792900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bg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noFill/>
        </p:spPr>
        <p:txBody>
          <a:bodyPr wrap="square">
            <a:noAutofit/>
          </a:bodyPr>
          <a:lstStyle>
            <a:lvl1pPr marL="0" indent="0" algn="r">
              <a:buNone/>
              <a:defRPr sz="1800">
                <a:solidFill>
                  <a:schemeClr val="tx1"/>
                </a:solidFill>
              </a:defRPr>
            </a:lvl1pPr>
          </a:lstStyle>
          <a:p>
            <a:r>
              <a:rPr lang="sv-SE"/>
              <a:t>Infoga foto genom att välja Infoga / Mediaflow. Välj hög kvalitet (minst 1600 </a:t>
            </a:r>
            <a:r>
              <a:rPr lang="sv-SE" err="1"/>
              <a:t>px</a:t>
            </a:r>
            <a:r>
              <a:rPr lang="sv-SE"/>
              <a:t>). Bild från datorn: Klicka på bildikonen i mitten.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629098"/>
            <a:ext cx="4824287" cy="2375966"/>
          </a:xfrm>
        </p:spPr>
        <p:txBody>
          <a:bodyPr anchor="ctr" anchorCtr="0"/>
          <a:lstStyle>
            <a:lvl1pPr marL="0" indent="0">
              <a:buNone/>
              <a:defRPr sz="4400" b="1"/>
            </a:lvl1pPr>
          </a:lstStyle>
          <a:p>
            <a:pPr lvl="0"/>
            <a:r>
              <a:rPr lang="sv-SE"/>
              <a:t>Skriv rubrik</a:t>
            </a:r>
          </a:p>
        </p:txBody>
      </p:sp>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364360"/>
            <a:ext cx="4824412" cy="1512888"/>
          </a:xfrm>
        </p:spPr>
        <p:txBody>
          <a:bodyPr/>
          <a:lstStyle>
            <a:lvl1pPr marL="0" indent="0">
              <a:buNone/>
              <a:defRPr/>
            </a:lvl1pPr>
          </a:lstStyle>
          <a:p>
            <a:pPr lvl="0"/>
            <a:r>
              <a:rPr lang="sv-SE"/>
              <a:t>Skriv namn, titel</a:t>
            </a:r>
          </a:p>
        </p:txBody>
      </p:sp>
      <p:sp>
        <p:nvSpPr>
          <p:cNvPr id="5" name="Platshållare för text 4">
            <a:extLst>
              <a:ext uri="{FF2B5EF4-FFF2-40B4-BE49-F238E27FC236}">
                <a16:creationId xmlns:a16="http://schemas.microsoft.com/office/drawing/2014/main" id="{D5CDD4A3-D46E-8378-48DE-7C4769CF8B8B}"/>
              </a:ext>
            </a:extLst>
          </p:cNvPr>
          <p:cNvSpPr>
            <a:spLocks noGrp="1"/>
          </p:cNvSpPr>
          <p:nvPr>
            <p:ph type="body" sz="quarter" idx="13" hasCustomPrompt="1"/>
          </p:nvPr>
        </p:nvSpPr>
        <p:spPr>
          <a:xfrm>
            <a:off x="1055688" y="6092825"/>
            <a:ext cx="4824412" cy="360363"/>
          </a:xfrm>
        </p:spPr>
        <p:txBody>
          <a:bodyPr/>
          <a:lstStyle>
            <a:lvl1pPr marL="0" indent="0">
              <a:buNone/>
              <a:defRPr sz="1800"/>
            </a:lvl1pPr>
            <a:lvl2pPr>
              <a:defRPr sz="1800"/>
            </a:lvl2pPr>
            <a:lvl3pPr>
              <a:defRPr sz="1800"/>
            </a:lvl3pPr>
            <a:lvl4pPr>
              <a:defRPr sz="1800"/>
            </a:lvl4pPr>
            <a:lvl5pPr>
              <a:defRPr sz="1800"/>
            </a:lvl5pPr>
          </a:lstStyle>
          <a:p>
            <a:pPr lvl="0"/>
            <a:r>
              <a:rPr lang="sv-SE"/>
              <a:t>Datum 20XX-XX-XX</a:t>
            </a:r>
          </a:p>
        </p:txBody>
      </p:sp>
      <p:pic>
        <p:nvPicPr>
          <p:cNvPr id="8" name="Bildobjekt 7" descr="En bild som visar logotyp&#10;&#10;Automatiskt genererad beskrivning">
            <a:extLst>
              <a:ext uri="{FF2B5EF4-FFF2-40B4-BE49-F238E27FC236}">
                <a16:creationId xmlns:a16="http://schemas.microsoft.com/office/drawing/2014/main" id="{865B68DE-0E27-1B17-6A3D-047F79E079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71" y="608146"/>
            <a:ext cx="3097781" cy="1019885"/>
          </a:xfrm>
          <a:prstGeom prst="rect">
            <a:avLst/>
          </a:prstGeom>
        </p:spPr>
      </p:pic>
    </p:spTree>
    <p:extLst>
      <p:ext uri="{BB962C8B-B14F-4D97-AF65-F5344CB8AC3E}">
        <p14:creationId xmlns:p14="http://schemas.microsoft.com/office/powerpoint/2010/main" val="2467237014"/>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17762731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innehåll 2">
            <a:extLst>
              <a:ext uri="{FF2B5EF4-FFF2-40B4-BE49-F238E27FC236}">
                <a16:creationId xmlns:a16="http://schemas.microsoft.com/office/drawing/2014/main" id="{36D96389-7499-402B-B317-E9B19C496BB2}"/>
              </a:ext>
            </a:extLst>
          </p:cNvPr>
          <p:cNvSpPr>
            <a:spLocks noGrp="1"/>
          </p:cNvSpPr>
          <p:nvPr>
            <p:ph sz="half" idx="1" hasCustomPrompt="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agendan här</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41E17564-5769-D4B1-03F0-134486AB6094}"/>
              </a:ext>
            </a:extLst>
          </p:cNvPr>
          <p:cNvSpPr>
            <a:spLocks noGrp="1"/>
          </p:cNvSpPr>
          <p:nvPr>
            <p:ph sz="half" idx="10" hasCustomPrompt="1"/>
          </p:nvPr>
        </p:nvSpPr>
        <p:spPr>
          <a:xfrm>
            <a:off x="6197602"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Fortsätt här om det behövs</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31886676"/>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Agenda-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13" name="Platshållare för bild 12">
            <a:extLst>
              <a:ext uri="{FF2B5EF4-FFF2-40B4-BE49-F238E27FC236}">
                <a16:creationId xmlns:a16="http://schemas.microsoft.com/office/drawing/2014/main" id="{5ED46C26-B498-0966-EB4A-4EF93A1982A2}"/>
              </a:ext>
            </a:extLst>
          </p:cNvPr>
          <p:cNvSpPr>
            <a:spLocks noGrp="1"/>
          </p:cNvSpPr>
          <p:nvPr>
            <p:ph type="pic" sz="quarter" idx="15" hasCustomPrompt="1"/>
          </p:nvPr>
        </p:nvSpPr>
        <p:spPr>
          <a:xfrm>
            <a:off x="7152000" y="1818000"/>
            <a:ext cx="5040000" cy="5040000"/>
          </a:xfrm>
          <a:noFill/>
        </p:spPr>
        <p:txBody>
          <a:bodyPr anchor="b" anchorCtr="0"/>
          <a:lstStyle>
            <a:lvl1pPr marL="0" indent="0" algn="r">
              <a:buNone/>
              <a:defRPr sz="1800">
                <a:solidFill>
                  <a:schemeClr val="accent3"/>
                </a:solidFill>
              </a:defRPr>
            </a:lvl1pPr>
          </a:lstStyle>
          <a:p>
            <a:r>
              <a:rPr lang="sv-SE"/>
              <a:t>Infoga illustration från Mediaflow som är utfallande neråt och åt höger.</a:t>
            </a:r>
          </a:p>
        </p:txBody>
      </p:sp>
      <p:sp>
        <p:nvSpPr>
          <p:cNvPr id="5" name="Platshållare för innehåll 2">
            <a:extLst>
              <a:ext uri="{FF2B5EF4-FFF2-40B4-BE49-F238E27FC236}">
                <a16:creationId xmlns:a16="http://schemas.microsoft.com/office/drawing/2014/main" id="{B41B1D80-6745-60D9-B553-65C5F1AF5232}"/>
              </a:ext>
            </a:extLst>
          </p:cNvPr>
          <p:cNvSpPr>
            <a:spLocks noGrp="1"/>
          </p:cNvSpPr>
          <p:nvPr>
            <p:ph sz="half" idx="1" hasCustomPrompt="1"/>
          </p:nvPr>
        </p:nvSpPr>
        <p:spPr>
          <a:xfrm>
            <a:off x="1055440" y="1772816"/>
            <a:ext cx="576064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en kortfattad agenda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06331770"/>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428332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484683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53113104"/>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32446225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1937546813"/>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411617600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image" Target="../media/image13.pn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theme" Target="../theme/theme2.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image" Target="../media/image1.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theme" Target="../theme/theme3.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theme" Target="../theme/theme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17.pn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image" Target="../media/image16.png"/><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theme" Target="../theme/theme5.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692696"/>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772816"/>
            <a:ext cx="10081118" cy="4341644"/>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descr="En bild som visar logotyp&#10;&#10;Automatiskt genererad beskrivning">
            <a:extLst>
              <a:ext uri="{FF2B5EF4-FFF2-40B4-BE49-F238E27FC236}">
                <a16:creationId xmlns:a16="http://schemas.microsoft.com/office/drawing/2014/main" id="{BF268340-A9C7-25A8-852A-961750AB8517}"/>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60525" y="6125664"/>
            <a:ext cx="2265113" cy="745745"/>
          </a:xfrm>
          <a:prstGeom prst="rect">
            <a:avLst/>
          </a:prstGeom>
        </p:spPr>
      </p:pic>
    </p:spTree>
    <p:extLst>
      <p:ext uri="{BB962C8B-B14F-4D97-AF65-F5344CB8AC3E}">
        <p14:creationId xmlns:p14="http://schemas.microsoft.com/office/powerpoint/2010/main" val="2922989867"/>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715" r:id="rId3"/>
    <p:sldLayoutId id="2147483869" r:id="rId4"/>
    <p:sldLayoutId id="2147483892" r:id="rId5"/>
    <p:sldLayoutId id="2147483841" r:id="rId6"/>
    <p:sldLayoutId id="2147483886" r:id="rId7"/>
    <p:sldLayoutId id="2147483842" r:id="rId8"/>
    <p:sldLayoutId id="2147483718" r:id="rId9"/>
    <p:sldLayoutId id="2147483882" r:id="rId10"/>
    <p:sldLayoutId id="2147483881" r:id="rId11"/>
    <p:sldLayoutId id="2147483897" r:id="rId12"/>
    <p:sldLayoutId id="2147483898" r:id="rId13"/>
    <p:sldLayoutId id="2147483879" r:id="rId14"/>
    <p:sldLayoutId id="2147483890" r:id="rId15"/>
    <p:sldLayoutId id="2147483876" r:id="rId16"/>
    <p:sldLayoutId id="2147483878" r:id="rId17"/>
    <p:sldLayoutId id="2147483875" r:id="rId18"/>
    <p:sldLayoutId id="2147483855" r:id="rId19"/>
    <p:sldLayoutId id="2147483861" r:id="rId20"/>
    <p:sldLayoutId id="2147483871" r:id="rId21"/>
    <p:sldLayoutId id="2147483895" r:id="rId22"/>
    <p:sldLayoutId id="2147483870" r:id="rId23"/>
    <p:sldLayoutId id="2147483891" r:id="rId24"/>
    <p:sldLayoutId id="2147483893" r:id="rId25"/>
    <p:sldLayoutId id="2147483894" r:id="rId26"/>
    <p:sldLayoutId id="2147483896" r:id="rId27"/>
    <p:sldLayoutId id="2147483649" r:id="rId28"/>
  </p:sldLayoutIdLst>
  <p:txStyles>
    <p:title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692696"/>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772816"/>
            <a:ext cx="10081118" cy="4341644"/>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60525" y="6114460"/>
            <a:ext cx="2265113" cy="743540"/>
          </a:xfrm>
          <a:prstGeom prst="rect">
            <a:avLst/>
          </a:prstGeom>
        </p:spPr>
      </p:pic>
    </p:spTree>
    <p:extLst>
      <p:ext uri="{BB962C8B-B14F-4D97-AF65-F5344CB8AC3E}">
        <p14:creationId xmlns:p14="http://schemas.microsoft.com/office/powerpoint/2010/main" val="1031442967"/>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 id="2147483921" r:id="rId20"/>
    <p:sldLayoutId id="2147483922" r:id="rId21"/>
    <p:sldLayoutId id="2147483923" r:id="rId22"/>
    <p:sldLayoutId id="2147483924" r:id="rId23"/>
    <p:sldLayoutId id="2147483925" r:id="rId24"/>
    <p:sldLayoutId id="2147483926" r:id="rId25"/>
    <p:sldLayoutId id="2147483927" r:id="rId26"/>
    <p:sldLayoutId id="2147483928" r:id="rId27"/>
    <p:sldLayoutId id="2147483929" r:id="rId28"/>
    <p:sldLayoutId id="2147483930" r:id="rId29"/>
    <p:sldLayoutId id="2147483931" r:id="rId30"/>
  </p:sldLayoutIdLst>
  <p:txStyles>
    <p:titleStyle>
      <a:lvl1pPr algn="l" defTabSz="914400" rtl="0" eaLnBrk="1" latinLnBrk="0" hangingPunct="1">
        <a:spcBef>
          <a:spcPct val="0"/>
        </a:spcBef>
        <a:buNone/>
        <a:defRPr sz="3200" b="1" kern="0" baseline="0">
          <a:solidFill>
            <a:schemeClr val="accent5"/>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404664"/>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484784"/>
            <a:ext cx="10081118" cy="4640880"/>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descr="En bild som visar logotyp&#10;&#10;Automatiskt genererad beskrivning">
            <a:extLst>
              <a:ext uri="{FF2B5EF4-FFF2-40B4-BE49-F238E27FC236}">
                <a16:creationId xmlns:a16="http://schemas.microsoft.com/office/drawing/2014/main" id="{BF268340-A9C7-25A8-852A-961750AB8517}"/>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60525" y="6125664"/>
            <a:ext cx="2265113" cy="745745"/>
          </a:xfrm>
          <a:prstGeom prst="rect">
            <a:avLst/>
          </a:prstGeom>
        </p:spPr>
      </p:pic>
    </p:spTree>
    <p:extLst>
      <p:ext uri="{BB962C8B-B14F-4D97-AF65-F5344CB8AC3E}">
        <p14:creationId xmlns:p14="http://schemas.microsoft.com/office/powerpoint/2010/main" val="74986974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 id="2147483951" r:id="rId19"/>
    <p:sldLayoutId id="2147483952" r:id="rId20"/>
    <p:sldLayoutId id="2147483953" r:id="rId21"/>
    <p:sldLayoutId id="2147483954" r:id="rId22"/>
    <p:sldLayoutId id="2147483955" r:id="rId23"/>
    <p:sldLayoutId id="2147483956" r:id="rId24"/>
    <p:sldLayoutId id="2147483957" r:id="rId25"/>
    <p:sldLayoutId id="2147483958" r:id="rId26"/>
    <p:sldLayoutId id="2147483959" r:id="rId27"/>
    <p:sldLayoutId id="2147483960" r:id="rId28"/>
    <p:sldLayoutId id="2147483961" r:id="rId29"/>
    <p:sldLayoutId id="2147484015" r:id="rId30"/>
  </p:sldLayoutIdLst>
  <p:txStyles>
    <p:title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692696"/>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772816"/>
            <a:ext cx="10081118" cy="4341644"/>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descr="En bild som visar logotyp&#10;&#10;Automatiskt genererad beskrivning">
            <a:extLst>
              <a:ext uri="{FF2B5EF4-FFF2-40B4-BE49-F238E27FC236}">
                <a16:creationId xmlns:a16="http://schemas.microsoft.com/office/drawing/2014/main" id="{BF268340-A9C7-25A8-852A-961750AB8517}"/>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60525" y="6125664"/>
            <a:ext cx="2265113" cy="745745"/>
          </a:xfrm>
          <a:prstGeom prst="rect">
            <a:avLst/>
          </a:prstGeom>
        </p:spPr>
      </p:pic>
    </p:spTree>
    <p:extLst>
      <p:ext uri="{BB962C8B-B14F-4D97-AF65-F5344CB8AC3E}">
        <p14:creationId xmlns:p14="http://schemas.microsoft.com/office/powerpoint/2010/main" val="841780661"/>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 id="2147483992" r:id="rId17"/>
    <p:sldLayoutId id="2147483993" r:id="rId18"/>
    <p:sldLayoutId id="2147483994" r:id="rId19"/>
    <p:sldLayoutId id="2147483995" r:id="rId20"/>
    <p:sldLayoutId id="2147483996" r:id="rId21"/>
    <p:sldLayoutId id="2147483997" r:id="rId22"/>
    <p:sldLayoutId id="2147483998" r:id="rId23"/>
    <p:sldLayoutId id="2147483999" r:id="rId24"/>
    <p:sldLayoutId id="2147484000" r:id="rId25"/>
    <p:sldLayoutId id="2147484001" r:id="rId26"/>
    <p:sldLayoutId id="2147484002" r:id="rId27"/>
    <p:sldLayoutId id="2147484003" r:id="rId28"/>
  </p:sldLayoutIdLst>
  <p:txStyles>
    <p:title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9416" y="760308"/>
            <a:ext cx="10513168"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839416" y="1772816"/>
            <a:ext cx="10513168" cy="367240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Bildobjekt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7102" y="5772511"/>
            <a:ext cx="10801219" cy="176769"/>
          </a:xfrm>
          <a:prstGeom prst="rect">
            <a:avLst/>
          </a:prstGeom>
        </p:spPr>
      </p:pic>
      <p:pic>
        <p:nvPicPr>
          <p:cNvPr id="5" name="Bildobjekt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616280" y="5840934"/>
            <a:ext cx="3098382" cy="1017066"/>
          </a:xfrm>
          <a:prstGeom prst="rect">
            <a:avLst/>
          </a:prstGeom>
        </p:spPr>
      </p:pic>
    </p:spTree>
    <p:extLst>
      <p:ext uri="{BB962C8B-B14F-4D97-AF65-F5344CB8AC3E}">
        <p14:creationId xmlns:p14="http://schemas.microsoft.com/office/powerpoint/2010/main" val="713833430"/>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Lst>
  <p:txStyles>
    <p:titleStyle>
      <a:lvl1pPr algn="l" defTabSz="914400" rtl="0" eaLnBrk="1" latinLnBrk="0" hangingPunct="1">
        <a:spcBef>
          <a:spcPct val="0"/>
        </a:spcBef>
        <a:buNone/>
        <a:defRPr sz="3800" b="1" kern="0" baseline="0">
          <a:solidFill>
            <a:schemeClr val="tx1"/>
          </a:solidFill>
          <a:latin typeface="+mj-lt"/>
          <a:ea typeface="+mj-ea"/>
          <a:cs typeface="Arial" pitchFamily="34" charset="0"/>
        </a:defRPr>
      </a:lvl1pPr>
    </p:titleStyle>
    <p:bodyStyle>
      <a:lvl1pPr marL="180975" indent="-180975" algn="l" defTabSz="914400" rtl="0" eaLnBrk="1" latinLnBrk="0" hangingPunct="1">
        <a:spcBef>
          <a:spcPct val="20000"/>
        </a:spcBef>
        <a:buFont typeface="Arial"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Font typeface="Arial"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Font typeface="Arial"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4.xml"/><Relationship Id="rId5" Type="http://schemas.openxmlformats.org/officeDocument/2006/relationships/image" Target="../media/image40.sv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44.sv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hyperlink" Target="https://www.suntarbetsliv.se/rapporterat/sa-tar-jonkoping-hand-om-sina-chefer/"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hyperlink" Target="https://www.suntarbetsliv.se/mer-om-friskfaktorer/narvarande-tillitsfullt-och-engagerat-ledarskap/"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suntarbetsliv.se/mer-om-friskfaktorer/narvarande-tillitsfullt-och-engagerat-ledarskap/"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www.suntarbetsliv.se/forskning/ledarskap/sa-far-ni-unga-chefer-att-ma-bra/" TargetMode="External"/><Relationship Id="rId13" Type="http://schemas.openxmlformats.org/officeDocument/2006/relationships/image" Target="../media/image51.png"/><Relationship Id="rId18" Type="http://schemas.openxmlformats.org/officeDocument/2006/relationships/image" Target="../media/image56.svg"/><Relationship Id="rId26" Type="http://schemas.openxmlformats.org/officeDocument/2006/relationships/image" Target="../media/image64.svg"/><Relationship Id="rId3" Type="http://schemas.openxmlformats.org/officeDocument/2006/relationships/diagramData" Target="../diagrams/data2.xml"/><Relationship Id="rId21" Type="http://schemas.openxmlformats.org/officeDocument/2006/relationships/image" Target="../media/image59.png"/><Relationship Id="rId7" Type="http://schemas.microsoft.com/office/2007/relationships/diagramDrawing" Target="../diagrams/drawing2.xml"/><Relationship Id="rId12" Type="http://schemas.openxmlformats.org/officeDocument/2006/relationships/image" Target="../media/image50.svg"/><Relationship Id="rId17" Type="http://schemas.openxmlformats.org/officeDocument/2006/relationships/image" Target="../media/image55.png"/><Relationship Id="rId25" Type="http://schemas.openxmlformats.org/officeDocument/2006/relationships/image" Target="../media/image63.png"/><Relationship Id="rId2" Type="http://schemas.openxmlformats.org/officeDocument/2006/relationships/notesSlide" Target="../notesSlides/notesSlide21.xml"/><Relationship Id="rId16" Type="http://schemas.openxmlformats.org/officeDocument/2006/relationships/image" Target="../media/image54.svg"/><Relationship Id="rId20" Type="http://schemas.openxmlformats.org/officeDocument/2006/relationships/image" Target="../media/image58.svg"/><Relationship Id="rId1" Type="http://schemas.openxmlformats.org/officeDocument/2006/relationships/slideLayout" Target="../slideLayouts/slideLayout67.xml"/><Relationship Id="rId6" Type="http://schemas.openxmlformats.org/officeDocument/2006/relationships/diagramColors" Target="../diagrams/colors2.xml"/><Relationship Id="rId11" Type="http://schemas.openxmlformats.org/officeDocument/2006/relationships/image" Target="../media/image49.png"/><Relationship Id="rId24" Type="http://schemas.openxmlformats.org/officeDocument/2006/relationships/image" Target="../media/image62.svg"/><Relationship Id="rId5" Type="http://schemas.openxmlformats.org/officeDocument/2006/relationships/diagramQuickStyle" Target="../diagrams/quickStyle2.xml"/><Relationship Id="rId15" Type="http://schemas.openxmlformats.org/officeDocument/2006/relationships/image" Target="../media/image53.png"/><Relationship Id="rId23" Type="http://schemas.openxmlformats.org/officeDocument/2006/relationships/image" Target="../media/image61.png"/><Relationship Id="rId10" Type="http://schemas.openxmlformats.org/officeDocument/2006/relationships/image" Target="../media/image48.svg"/><Relationship Id="rId19" Type="http://schemas.openxmlformats.org/officeDocument/2006/relationships/image" Target="../media/image57.png"/><Relationship Id="rId4" Type="http://schemas.openxmlformats.org/officeDocument/2006/relationships/diagramLayout" Target="../diagrams/layout2.xml"/><Relationship Id="rId9" Type="http://schemas.openxmlformats.org/officeDocument/2006/relationships/image" Target="../media/image47.png"/><Relationship Id="rId14" Type="http://schemas.openxmlformats.org/officeDocument/2006/relationships/image" Target="../media/image52.svg"/><Relationship Id="rId22" Type="http://schemas.openxmlformats.org/officeDocument/2006/relationships/image" Target="../media/image60.svg"/></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2.xml"/><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65.xml"/><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ideo" Target="https://www.youtube.com/embed/ap3evuWSBPw?feature=oembed" TargetMode="External"/><Relationship Id="rId4" Type="http://schemas.openxmlformats.org/officeDocument/2006/relationships/image" Target="../media/image22.jpeg"/></Relationships>
</file>

<file path=ppt/slides/_rels/slide30.xml.rels><?xml version="1.0" encoding="UTF-8" standalone="yes"?>
<Relationships xmlns="http://schemas.openxmlformats.org/package/2006/relationships"><Relationship Id="rId3" Type="http://schemas.openxmlformats.org/officeDocument/2006/relationships/hyperlink" Target="mailto:ann-charlotte.laurell@suntarbetsliv.se" TargetMode="External"/><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hyperlink" Target="mailto:Charlotte.onzon@suntarbetsliv.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4.xml"/><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8.xml"/><Relationship Id="rId1" Type="http://schemas.openxmlformats.org/officeDocument/2006/relationships/video" Target="https://www.youtube.com/embed/pFNfKBxBFHs?feature=oembed"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image" Target="../media/image30.png"/><Relationship Id="rId5" Type="http://schemas.openxmlformats.org/officeDocument/2006/relationships/diagramQuickStyle" Target="../diagrams/quickStyle1.xml"/><Relationship Id="rId10" Type="http://schemas.openxmlformats.org/officeDocument/2006/relationships/image" Target="../media/image29.png"/><Relationship Id="rId4" Type="http://schemas.openxmlformats.org/officeDocument/2006/relationships/diagramLayout" Target="../diagrams/layout1.xml"/><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66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ödesschema: Koppling 10">
            <a:extLst>
              <a:ext uri="{FF2B5EF4-FFF2-40B4-BE49-F238E27FC236}">
                <a16:creationId xmlns:a16="http://schemas.microsoft.com/office/drawing/2014/main" id="{130C67D3-A60D-A524-8507-78E82776069D}"/>
              </a:ext>
            </a:extLst>
          </p:cNvPr>
          <p:cNvSpPr/>
          <p:nvPr/>
        </p:nvSpPr>
        <p:spPr>
          <a:xfrm>
            <a:off x="8466916" y="2546373"/>
            <a:ext cx="1760135" cy="1760135"/>
          </a:xfrm>
          <a:prstGeom prst="flowChartConnector">
            <a:avLst/>
          </a:prstGeom>
          <a:solidFill>
            <a:schemeClr val="tx1"/>
          </a:solidFill>
          <a:ln w="38100">
            <a:solidFill>
              <a:schemeClr val="accent6"/>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Låg sjuk-frånvaro</a:t>
            </a:r>
          </a:p>
        </p:txBody>
      </p:sp>
      <p:sp>
        <p:nvSpPr>
          <p:cNvPr id="10" name="Flödesschema: Koppling 9">
            <a:extLst>
              <a:ext uri="{FF2B5EF4-FFF2-40B4-BE49-F238E27FC236}">
                <a16:creationId xmlns:a16="http://schemas.microsoft.com/office/drawing/2014/main" id="{37608F39-4049-A3F9-CAEE-9FEE49FD1A89}"/>
              </a:ext>
            </a:extLst>
          </p:cNvPr>
          <p:cNvSpPr/>
          <p:nvPr/>
        </p:nvSpPr>
        <p:spPr>
          <a:xfrm>
            <a:off x="5170926" y="692696"/>
            <a:ext cx="1926762" cy="1926762"/>
          </a:xfrm>
          <a:prstGeom prst="flowChartConnector">
            <a:avLst/>
          </a:prstGeom>
          <a:solidFill>
            <a:schemeClr val="tx1"/>
          </a:solidFill>
          <a:ln w="3810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Låg chefsom-</a:t>
            </a:r>
            <a:br>
              <a:rPr kumimoji="0" lang="sv-SE" sz="2400" b="0" i="0" u="none" strike="noStrike" kern="1200" cap="none" spc="0" normalizeH="0" baseline="0" noProof="0">
                <a:ln>
                  <a:noFill/>
                </a:ln>
                <a:solidFill>
                  <a:srgbClr val="FFFFFF"/>
                </a:solidFill>
                <a:effectLst/>
                <a:uLnTx/>
                <a:uFillTx/>
                <a:latin typeface="Calibri"/>
                <a:ea typeface="+mn-ea"/>
                <a:cs typeface="+mn-cs"/>
              </a:rPr>
            </a:br>
            <a:r>
              <a:rPr kumimoji="0" lang="sv-SE" sz="2400" b="0" i="0" u="none" strike="noStrike" kern="1200" cap="none" spc="0" normalizeH="0" baseline="0" noProof="0">
                <a:ln>
                  <a:noFill/>
                </a:ln>
                <a:solidFill>
                  <a:srgbClr val="FFFFFF"/>
                </a:solidFill>
                <a:effectLst/>
                <a:uLnTx/>
                <a:uFillTx/>
                <a:latin typeface="Calibri"/>
                <a:ea typeface="+mn-ea"/>
                <a:cs typeface="+mn-cs"/>
              </a:rPr>
              <a:t>sättning</a:t>
            </a:r>
          </a:p>
        </p:txBody>
      </p:sp>
      <p:grpSp>
        <p:nvGrpSpPr>
          <p:cNvPr id="2" name="Grupp 1">
            <a:extLst>
              <a:ext uri="{FF2B5EF4-FFF2-40B4-BE49-F238E27FC236}">
                <a16:creationId xmlns:a16="http://schemas.microsoft.com/office/drawing/2014/main" id="{FBC7D58F-F905-F6D2-0894-A736A545C36D}"/>
              </a:ext>
            </a:extLst>
          </p:cNvPr>
          <p:cNvGrpSpPr/>
          <p:nvPr/>
        </p:nvGrpSpPr>
        <p:grpSpPr>
          <a:xfrm>
            <a:off x="1277827" y="1495808"/>
            <a:ext cx="6567263" cy="6567263"/>
            <a:chOff x="1277827" y="1495808"/>
            <a:chExt cx="6567263" cy="6567263"/>
          </a:xfrm>
        </p:grpSpPr>
        <p:pic>
          <p:nvPicPr>
            <p:cNvPr id="3" name="Bild 2" descr="Pil: medsolsböj med hel fyllning">
              <a:extLst>
                <a:ext uri="{FF2B5EF4-FFF2-40B4-BE49-F238E27FC236}">
                  <a16:creationId xmlns:a16="http://schemas.microsoft.com/office/drawing/2014/main" id="{D9C3169C-C8D0-2972-6B36-04A3A02473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75173" flipH="1">
              <a:off x="1277827" y="1495808"/>
              <a:ext cx="6567263" cy="6567263"/>
            </a:xfrm>
            <a:prstGeom prst="rect">
              <a:avLst/>
            </a:prstGeom>
          </p:spPr>
        </p:pic>
        <p:sp>
          <p:nvSpPr>
            <p:cNvPr id="6" name="Rektangel: rundade hörn 5">
              <a:extLst>
                <a:ext uri="{FF2B5EF4-FFF2-40B4-BE49-F238E27FC236}">
                  <a16:creationId xmlns:a16="http://schemas.microsoft.com/office/drawing/2014/main" id="{F32C2092-FE32-9170-D47E-6042C3D86E51}"/>
                </a:ext>
              </a:extLst>
            </p:cNvPr>
            <p:cNvSpPr/>
            <p:nvPr/>
          </p:nvSpPr>
          <p:spPr>
            <a:xfrm rot="19356514">
              <a:off x="3095341" y="4028481"/>
              <a:ext cx="3934062" cy="556054"/>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3200" b="1">
                  <a:solidFill>
                    <a:srgbClr val="000B3C"/>
                  </a:solidFill>
                  <a:latin typeface="Calibri"/>
                </a:rPr>
                <a:t>Goda</a:t>
              </a:r>
              <a:r>
                <a:rPr kumimoji="0" lang="sv-SE" sz="3200" b="1" i="0" u="none" strike="noStrike" kern="1200" cap="none" spc="0" normalizeH="0" baseline="0" noProof="0">
                  <a:ln>
                    <a:noFill/>
                  </a:ln>
                  <a:solidFill>
                    <a:srgbClr val="000B3C"/>
                  </a:solidFill>
                  <a:effectLst/>
                  <a:uLnTx/>
                  <a:uFillTx/>
                  <a:latin typeface="Calibri"/>
                  <a:ea typeface="+mn-ea"/>
                  <a:cs typeface="+mn-cs"/>
                </a:rPr>
                <a:t> förutsättningar</a:t>
              </a:r>
              <a:endParaRPr kumimoji="0" lang="sv-SE" b="1" i="0" u="none" strike="noStrike" kern="1200" cap="none" spc="0" normalizeH="0" baseline="0" noProof="0">
                <a:ln>
                  <a:noFill/>
                </a:ln>
                <a:solidFill>
                  <a:srgbClr val="000B3C"/>
                </a:solidFill>
                <a:effectLst/>
                <a:uLnTx/>
                <a:uFillTx/>
                <a:latin typeface="Calibri"/>
                <a:ea typeface="+mn-ea"/>
                <a:cs typeface="+mn-cs"/>
              </a:endParaRPr>
            </a:p>
          </p:txBody>
        </p:sp>
      </p:grpSp>
      <p:sp>
        <p:nvSpPr>
          <p:cNvPr id="7" name="Flödesschema: Koppling 6">
            <a:extLst>
              <a:ext uri="{FF2B5EF4-FFF2-40B4-BE49-F238E27FC236}">
                <a16:creationId xmlns:a16="http://schemas.microsoft.com/office/drawing/2014/main" id="{81F16E72-FC12-E023-A9F2-1BBB69BCCA51}"/>
              </a:ext>
            </a:extLst>
          </p:cNvPr>
          <p:cNvSpPr/>
          <p:nvPr/>
        </p:nvSpPr>
        <p:spPr>
          <a:xfrm>
            <a:off x="9886768" y="1673754"/>
            <a:ext cx="1981315" cy="1981315"/>
          </a:xfrm>
          <a:prstGeom prst="flowChartConnector">
            <a:avLst/>
          </a:prstGeom>
          <a:solidFill>
            <a:schemeClr val="tx1"/>
          </a:solid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Kompe-</a:t>
            </a:r>
            <a:r>
              <a:rPr kumimoji="0" lang="sv-SE" sz="2400" b="0" i="0" u="none" strike="noStrike" kern="1200" cap="none" spc="0" normalizeH="0" baseline="0" noProof="0" err="1">
                <a:ln>
                  <a:noFill/>
                </a:ln>
                <a:solidFill>
                  <a:srgbClr val="FFFFFF"/>
                </a:solidFill>
                <a:effectLst/>
                <a:uLnTx/>
                <a:uFillTx/>
                <a:latin typeface="Calibri"/>
                <a:ea typeface="+mn-ea"/>
                <a:cs typeface="+mn-cs"/>
              </a:rPr>
              <a:t>tensför</a:t>
            </a:r>
            <a:r>
              <a:rPr kumimoji="0" lang="sv-SE" sz="2400" b="0" i="0" u="none" strike="noStrike" kern="1200" cap="none" spc="0" normalizeH="0" baseline="0" noProof="0">
                <a:ln>
                  <a:noFill/>
                </a:ln>
                <a:solidFill>
                  <a:srgbClr val="FFFFFF"/>
                </a:solidFill>
                <a:effectLst/>
                <a:uLnTx/>
                <a:uFillTx/>
                <a:latin typeface="Calibri"/>
                <a:ea typeface="+mn-ea"/>
                <a:cs typeface="+mn-cs"/>
              </a:rPr>
              <a:t>-sörjning</a:t>
            </a:r>
          </a:p>
        </p:txBody>
      </p:sp>
      <p:sp>
        <p:nvSpPr>
          <p:cNvPr id="8" name="Flödesschema: Koppling 7">
            <a:extLst>
              <a:ext uri="{FF2B5EF4-FFF2-40B4-BE49-F238E27FC236}">
                <a16:creationId xmlns:a16="http://schemas.microsoft.com/office/drawing/2014/main" id="{F4723D0B-5BC1-346B-4411-861C84660086}"/>
              </a:ext>
            </a:extLst>
          </p:cNvPr>
          <p:cNvSpPr/>
          <p:nvPr/>
        </p:nvSpPr>
        <p:spPr>
          <a:xfrm>
            <a:off x="9010677" y="138744"/>
            <a:ext cx="2037345" cy="2037345"/>
          </a:xfrm>
          <a:prstGeom prst="flowChartConnector">
            <a:avLst/>
          </a:prstGeom>
          <a:solidFill>
            <a:schemeClr val="tx1"/>
          </a:solidFill>
          <a:ln w="38100">
            <a:solidFill>
              <a:schemeClr val="tx2"/>
            </a:solid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När-varande ledarskap</a:t>
            </a:r>
          </a:p>
        </p:txBody>
      </p:sp>
      <p:sp>
        <p:nvSpPr>
          <p:cNvPr id="9" name="Flödesschema: Koppling 8">
            <a:extLst>
              <a:ext uri="{FF2B5EF4-FFF2-40B4-BE49-F238E27FC236}">
                <a16:creationId xmlns:a16="http://schemas.microsoft.com/office/drawing/2014/main" id="{868B42A0-35ED-F667-648E-943F1422AEBB}"/>
              </a:ext>
            </a:extLst>
          </p:cNvPr>
          <p:cNvSpPr/>
          <p:nvPr/>
        </p:nvSpPr>
        <p:spPr>
          <a:xfrm>
            <a:off x="7665828" y="256839"/>
            <a:ext cx="1566000" cy="1566000"/>
          </a:xfrm>
          <a:prstGeom prst="flowChartConnector">
            <a:avLst/>
          </a:prstGeom>
          <a:solidFill>
            <a:schemeClr val="tx1"/>
          </a:solidFill>
          <a:ln w="38100"/>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God arbets-miljö</a:t>
            </a:r>
          </a:p>
        </p:txBody>
      </p:sp>
      <p:sp>
        <p:nvSpPr>
          <p:cNvPr id="12" name="Flödesschema: Koppling 11">
            <a:extLst>
              <a:ext uri="{FF2B5EF4-FFF2-40B4-BE49-F238E27FC236}">
                <a16:creationId xmlns:a16="http://schemas.microsoft.com/office/drawing/2014/main" id="{71F4D20B-855F-55BD-EE57-F12CD7F3511F}"/>
              </a:ext>
            </a:extLst>
          </p:cNvPr>
          <p:cNvSpPr/>
          <p:nvPr/>
        </p:nvSpPr>
        <p:spPr>
          <a:xfrm>
            <a:off x="6766960" y="1507191"/>
            <a:ext cx="1849568" cy="1849120"/>
          </a:xfrm>
          <a:prstGeom prst="flowChartConnector">
            <a:avLst/>
          </a:prstGeom>
          <a:solidFill>
            <a:schemeClr val="tx1"/>
          </a:solidFill>
          <a:ln w="38100"/>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Attraktiv arbets-plats</a:t>
            </a:r>
          </a:p>
        </p:txBody>
      </p:sp>
    </p:spTree>
    <p:extLst>
      <p:ext uri="{BB962C8B-B14F-4D97-AF65-F5344CB8AC3E}">
        <p14:creationId xmlns:p14="http://schemas.microsoft.com/office/powerpoint/2010/main" val="324185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40000" decel="4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childTnLst>
                          </p:cTn>
                        </p:par>
                        <p:par>
                          <p:cTn id="23" fill="hold">
                            <p:stCondLst>
                              <p:cond delay="2500"/>
                            </p:stCondLst>
                            <p:childTnLst>
                              <p:par>
                                <p:cTn id="24" presetID="31"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childTnLst>
                          </p:cTn>
                        </p:par>
                        <p:par>
                          <p:cTn id="30" fill="hold">
                            <p:stCondLst>
                              <p:cond delay="3500"/>
                            </p:stCondLst>
                            <p:childTnLst>
                              <p:par>
                                <p:cTn id="31" presetID="31"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par>
                          <p:cTn id="37" fill="hold">
                            <p:stCondLst>
                              <p:cond delay="4500"/>
                            </p:stCondLst>
                            <p:childTnLst>
                              <p:par>
                                <p:cTn id="38" presetID="31"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 calcmode="lin" valueType="num">
                                      <p:cBhvr>
                                        <p:cTn id="42" dur="1000" fill="hold"/>
                                        <p:tgtEl>
                                          <p:spTgt spid="7"/>
                                        </p:tgtEl>
                                        <p:attrNameLst>
                                          <p:attrName>style.rotation</p:attrName>
                                        </p:attrNameLst>
                                      </p:cBhvr>
                                      <p:tavLst>
                                        <p:tav tm="0">
                                          <p:val>
                                            <p:fltVal val="90"/>
                                          </p:val>
                                        </p:tav>
                                        <p:tav tm="100000">
                                          <p:val>
                                            <p:fltVal val="0"/>
                                          </p:val>
                                        </p:tav>
                                      </p:tavLst>
                                    </p:anim>
                                    <p:animEffect transition="in" filter="fade">
                                      <p:cBhvr>
                                        <p:cTn id="43" dur="1000"/>
                                        <p:tgtEl>
                                          <p:spTgt spid="7"/>
                                        </p:tgtEl>
                                      </p:cBhvr>
                                    </p:animEffect>
                                  </p:childTnLst>
                                </p:cTn>
                              </p:par>
                            </p:childTnLst>
                          </p:cTn>
                        </p:par>
                        <p:par>
                          <p:cTn id="44" fill="hold">
                            <p:stCondLst>
                              <p:cond delay="55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7" grpId="0" animBg="1"/>
      <p:bldP spid="8" grpId="0" animBg="1"/>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3C041-4D0D-E679-4C7D-FF646CC17A37}"/>
            </a:ext>
          </a:extLst>
        </p:cNvPr>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CA68E565-9AF3-214D-17F7-7BE3100AA465}"/>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a:stretch/>
        </p:blipFill>
        <p:spPr/>
      </p:pic>
      <p:sp>
        <p:nvSpPr>
          <p:cNvPr id="2" name="Platshållare för text 1">
            <a:extLst>
              <a:ext uri="{FF2B5EF4-FFF2-40B4-BE49-F238E27FC236}">
                <a16:creationId xmlns:a16="http://schemas.microsoft.com/office/drawing/2014/main" id="{4991DD3E-353A-99D0-BD9F-20C2B2341BD5}"/>
              </a:ext>
            </a:extLst>
          </p:cNvPr>
          <p:cNvSpPr>
            <a:spLocks noGrp="1"/>
          </p:cNvSpPr>
          <p:nvPr>
            <p:ph type="body" sz="quarter" idx="10"/>
          </p:nvPr>
        </p:nvSpPr>
        <p:spPr/>
        <p:txBody>
          <a:bodyPr/>
          <a:lstStyle/>
          <a:p>
            <a:endParaRPr lang="sv-SE"/>
          </a:p>
        </p:txBody>
      </p:sp>
      <p:sp>
        <p:nvSpPr>
          <p:cNvPr id="11" name="Platshållare för text 10">
            <a:extLst>
              <a:ext uri="{FF2B5EF4-FFF2-40B4-BE49-F238E27FC236}">
                <a16:creationId xmlns:a16="http://schemas.microsoft.com/office/drawing/2014/main" id="{FCD98932-4C9E-BFF8-D4D3-FCA5EB7D537B}"/>
              </a:ext>
            </a:extLst>
          </p:cNvPr>
          <p:cNvSpPr>
            <a:spLocks noGrp="1"/>
          </p:cNvSpPr>
          <p:nvPr>
            <p:ph type="body" sz="quarter" idx="13"/>
          </p:nvPr>
        </p:nvSpPr>
        <p:spPr>
          <a:xfrm>
            <a:off x="7249676" y="4791581"/>
            <a:ext cx="4456138" cy="611981"/>
          </a:xfrm>
        </p:spPr>
        <p:txBody>
          <a:bodyPr/>
          <a:lstStyle/>
          <a:p>
            <a:pPr algn="ctr"/>
            <a:r>
              <a:rPr lang="sv-SE" sz="4400">
                <a:solidFill>
                  <a:schemeClr val="tx2"/>
                </a:solidFill>
              </a:rPr>
              <a:t>Tillgänglig</a:t>
            </a:r>
            <a:endParaRPr lang="sv-SE">
              <a:solidFill>
                <a:schemeClr val="tx2"/>
              </a:solidFill>
            </a:endParaRPr>
          </a:p>
        </p:txBody>
      </p:sp>
    </p:spTree>
    <p:extLst>
      <p:ext uri="{BB962C8B-B14F-4D97-AF65-F5344CB8AC3E}">
        <p14:creationId xmlns:p14="http://schemas.microsoft.com/office/powerpoint/2010/main" val="3426358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E4C723B-50C3-8922-C561-C9AC5899A0F7}"/>
              </a:ext>
            </a:extLst>
          </p:cNvPr>
          <p:cNvSpPr>
            <a:spLocks noGrp="1"/>
          </p:cNvSpPr>
          <p:nvPr>
            <p:ph type="title"/>
          </p:nvPr>
        </p:nvSpPr>
        <p:spPr>
          <a:xfrm>
            <a:off x="367200" y="476672"/>
            <a:ext cx="11487773" cy="720080"/>
          </a:xfrm>
        </p:spPr>
        <p:txBody>
          <a:bodyPr/>
          <a:lstStyle/>
          <a:p>
            <a:r>
              <a:rPr lang="sv-SE"/>
              <a:t>Bikupa</a:t>
            </a:r>
          </a:p>
        </p:txBody>
      </p:sp>
      <p:sp>
        <p:nvSpPr>
          <p:cNvPr id="7" name="Platshållare för innehåll 6">
            <a:extLst>
              <a:ext uri="{FF2B5EF4-FFF2-40B4-BE49-F238E27FC236}">
                <a16:creationId xmlns:a16="http://schemas.microsoft.com/office/drawing/2014/main" id="{D8D563DE-F4B0-9EE4-A342-151BD2EB8148}"/>
              </a:ext>
            </a:extLst>
          </p:cNvPr>
          <p:cNvSpPr>
            <a:spLocks noGrp="1"/>
          </p:cNvSpPr>
          <p:nvPr>
            <p:ph sz="quarter" idx="15"/>
          </p:nvPr>
        </p:nvSpPr>
        <p:spPr>
          <a:xfrm>
            <a:off x="1095392" y="2405652"/>
            <a:ext cx="6173263" cy="1599224"/>
          </a:xfrm>
        </p:spPr>
        <p:txBody>
          <a:bodyPr/>
          <a:lstStyle/>
          <a:p>
            <a:pPr marL="0" indent="0">
              <a:buNone/>
            </a:pPr>
            <a:r>
              <a:rPr lang="sv-SE" sz="2800"/>
              <a:t>Vad innebär ett tillgängligt </a:t>
            </a:r>
            <a:br>
              <a:rPr lang="sv-SE" sz="2800"/>
            </a:br>
            <a:r>
              <a:rPr lang="sv-SE" sz="2800"/>
              <a:t>ledarskap för dig?</a:t>
            </a:r>
          </a:p>
          <a:p>
            <a:pPr marL="0" indent="0">
              <a:buNone/>
            </a:pPr>
            <a:endParaRPr lang="sv-SE"/>
          </a:p>
        </p:txBody>
      </p:sp>
      <p:sp>
        <p:nvSpPr>
          <p:cNvPr id="3" name="Platshållare för bild 2">
            <a:extLst>
              <a:ext uri="{FF2B5EF4-FFF2-40B4-BE49-F238E27FC236}">
                <a16:creationId xmlns:a16="http://schemas.microsoft.com/office/drawing/2014/main" id="{6D2BA3F5-EBFE-E437-5DC6-A56154EB2135}"/>
              </a:ext>
            </a:extLst>
          </p:cNvPr>
          <p:cNvSpPr>
            <a:spLocks noGrp="1"/>
          </p:cNvSpPr>
          <p:nvPr>
            <p:ph type="pic" sz="quarter" idx="16"/>
          </p:nvPr>
        </p:nvSpPr>
        <p:spPr/>
        <p:txBody>
          <a:bodyPr/>
          <a:lstStyle/>
          <a:p>
            <a:endParaRPr lang="sv-SE"/>
          </a:p>
        </p:txBody>
      </p:sp>
      <p:pic>
        <p:nvPicPr>
          <p:cNvPr id="4" name="Platshållare för bild 5">
            <a:extLst>
              <a:ext uri="{FF2B5EF4-FFF2-40B4-BE49-F238E27FC236}">
                <a16:creationId xmlns:a16="http://schemas.microsoft.com/office/drawing/2014/main" id="{BE0E6C27-F1DF-4BD8-502B-03B5B13926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792000" y="1458000"/>
            <a:ext cx="5400000" cy="5400000"/>
          </a:xfrm>
          <a:prstGeom prst="rect">
            <a:avLst/>
          </a:prstGeom>
          <a:noFill/>
        </p:spPr>
      </p:pic>
    </p:spTree>
    <p:extLst>
      <p:ext uri="{BB962C8B-B14F-4D97-AF65-F5344CB8AC3E}">
        <p14:creationId xmlns:p14="http://schemas.microsoft.com/office/powerpoint/2010/main" val="3938465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439ABE2-9E60-755E-EE7F-DAE070B408DA}"/>
              </a:ext>
            </a:extLst>
          </p:cNvPr>
          <p:cNvSpPr>
            <a:spLocks noGrp="1"/>
          </p:cNvSpPr>
          <p:nvPr>
            <p:ph type="title"/>
          </p:nvPr>
        </p:nvSpPr>
        <p:spPr/>
        <p:txBody>
          <a:bodyPr/>
          <a:lstStyle/>
          <a:p>
            <a:endParaRPr lang="sv-SE"/>
          </a:p>
        </p:txBody>
      </p:sp>
      <p:sp>
        <p:nvSpPr>
          <p:cNvPr id="6" name="Platshållare för text 5">
            <a:extLst>
              <a:ext uri="{FF2B5EF4-FFF2-40B4-BE49-F238E27FC236}">
                <a16:creationId xmlns:a16="http://schemas.microsoft.com/office/drawing/2014/main" id="{E76D9612-C930-26D8-F7C3-E6784AB0F661}"/>
              </a:ext>
            </a:extLst>
          </p:cNvPr>
          <p:cNvSpPr>
            <a:spLocks noGrp="1"/>
          </p:cNvSpPr>
          <p:nvPr>
            <p:ph type="body" sz="quarter" idx="16"/>
          </p:nvPr>
        </p:nvSpPr>
        <p:spPr>
          <a:xfrm>
            <a:off x="1775520" y="2276873"/>
            <a:ext cx="5616624" cy="3168352"/>
          </a:xfrm>
        </p:spPr>
        <p:txBody>
          <a:bodyPr vert="horz" lIns="91440" tIns="45720" rIns="91440" bIns="45720" rtlCol="0" anchor="t">
            <a:noAutofit/>
          </a:bodyPr>
          <a:lstStyle/>
          <a:p>
            <a:r>
              <a:rPr lang="sv-SE"/>
              <a:t>Det är så lätt för chefer att glömma bort sin egen arbetsmiljö.</a:t>
            </a:r>
          </a:p>
        </p:txBody>
      </p:sp>
      <p:sp>
        <p:nvSpPr>
          <p:cNvPr id="7" name="Platshållare för text 6">
            <a:extLst>
              <a:ext uri="{FF2B5EF4-FFF2-40B4-BE49-F238E27FC236}">
                <a16:creationId xmlns:a16="http://schemas.microsoft.com/office/drawing/2014/main" id="{AD97082E-24B8-7247-5ED1-7C337F3A32DE}"/>
              </a:ext>
            </a:extLst>
          </p:cNvPr>
          <p:cNvSpPr>
            <a:spLocks noGrp="1"/>
          </p:cNvSpPr>
          <p:nvPr>
            <p:ph type="body" sz="quarter" idx="17"/>
          </p:nvPr>
        </p:nvSpPr>
        <p:spPr>
          <a:xfrm>
            <a:off x="7597301" y="2140693"/>
            <a:ext cx="3978343" cy="3187700"/>
          </a:xfrm>
        </p:spPr>
        <p:txBody>
          <a:bodyPr anchor="b" anchorCtr="0"/>
          <a:lstStyle/>
          <a:p>
            <a:r>
              <a:rPr lang="sv-SE"/>
              <a:t>Monica Holmgren, </a:t>
            </a:r>
            <a:br>
              <a:rPr lang="sv-SE"/>
            </a:br>
            <a:r>
              <a:rPr lang="sv-SE"/>
              <a:t>kommunchef Bollebygds kommun</a:t>
            </a:r>
          </a:p>
        </p:txBody>
      </p:sp>
      <p:pic>
        <p:nvPicPr>
          <p:cNvPr id="3" name="Bildobjekt 2" descr="Monica Holmgren, kommunchef i Bollebygd">
            <a:extLst>
              <a:ext uri="{FF2B5EF4-FFF2-40B4-BE49-F238E27FC236}">
                <a16:creationId xmlns:a16="http://schemas.microsoft.com/office/drawing/2014/main" id="{CC19377A-7E96-2045-96CF-3260DEBA0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614" b="21386"/>
          <a:stretch>
            <a:fillRect/>
          </a:stretch>
        </p:blipFill>
        <p:spPr bwMode="auto">
          <a:xfrm>
            <a:off x="7824788" y="2140693"/>
            <a:ext cx="2219295" cy="2238003"/>
          </a:xfrm>
          <a:custGeom>
            <a:avLst/>
            <a:gdLst>
              <a:gd name="connsiteX0" fmla="*/ 857250 w 1714500"/>
              <a:gd name="connsiteY0" fmla="*/ 0 h 1714500"/>
              <a:gd name="connsiteX1" fmla="*/ 1714500 w 1714500"/>
              <a:gd name="connsiteY1" fmla="*/ 857250 h 1714500"/>
              <a:gd name="connsiteX2" fmla="*/ 857250 w 1714500"/>
              <a:gd name="connsiteY2" fmla="*/ 1714500 h 1714500"/>
              <a:gd name="connsiteX3" fmla="*/ 0 w 1714500"/>
              <a:gd name="connsiteY3" fmla="*/ 857250 h 1714500"/>
              <a:gd name="connsiteX4" fmla="*/ 857250 w 1714500"/>
              <a:gd name="connsiteY4" fmla="*/ 0 h 171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0" h="1714500">
                <a:moveTo>
                  <a:pt x="857250" y="0"/>
                </a:moveTo>
                <a:cubicBezTo>
                  <a:pt x="1330696" y="0"/>
                  <a:pt x="1714500" y="383804"/>
                  <a:pt x="1714500" y="857250"/>
                </a:cubicBezTo>
                <a:cubicBezTo>
                  <a:pt x="1714500" y="1330696"/>
                  <a:pt x="1330696" y="1714500"/>
                  <a:pt x="857250" y="1714500"/>
                </a:cubicBezTo>
                <a:cubicBezTo>
                  <a:pt x="383804" y="1714500"/>
                  <a:pt x="0" y="1330696"/>
                  <a:pt x="0" y="857250"/>
                </a:cubicBezTo>
                <a:cubicBezTo>
                  <a:pt x="0" y="383804"/>
                  <a:pt x="383804" y="0"/>
                  <a:pt x="85725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340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E6B6F-DA14-C222-144F-0DB77C2EDBFB}"/>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A9277BF-3220-3773-D6C8-43487D3A055A}"/>
              </a:ext>
            </a:extLst>
          </p:cNvPr>
          <p:cNvSpPr>
            <a:spLocks noGrp="1"/>
          </p:cNvSpPr>
          <p:nvPr>
            <p:ph type="body" sz="quarter" idx="10"/>
          </p:nvPr>
        </p:nvSpPr>
        <p:spPr/>
        <p:txBody>
          <a:bodyPr/>
          <a:lstStyle/>
          <a:p>
            <a:endParaRPr lang="sv-SE"/>
          </a:p>
        </p:txBody>
      </p:sp>
      <p:sp>
        <p:nvSpPr>
          <p:cNvPr id="11" name="Platshållare för text 10">
            <a:extLst>
              <a:ext uri="{FF2B5EF4-FFF2-40B4-BE49-F238E27FC236}">
                <a16:creationId xmlns:a16="http://schemas.microsoft.com/office/drawing/2014/main" id="{882F19FC-2817-280B-AA26-DFE7E5483D61}"/>
              </a:ext>
            </a:extLst>
          </p:cNvPr>
          <p:cNvSpPr>
            <a:spLocks noGrp="1"/>
          </p:cNvSpPr>
          <p:nvPr>
            <p:ph type="body" sz="quarter" idx="13"/>
          </p:nvPr>
        </p:nvSpPr>
        <p:spPr>
          <a:xfrm>
            <a:off x="7423255" y="4634545"/>
            <a:ext cx="3725459" cy="822827"/>
          </a:xfrm>
        </p:spPr>
        <p:txBody>
          <a:bodyPr/>
          <a:lstStyle/>
          <a:p>
            <a:pPr algn="ctr"/>
            <a:r>
              <a:rPr lang="sv-SE" sz="4400">
                <a:solidFill>
                  <a:schemeClr val="tx2"/>
                </a:solidFill>
              </a:rPr>
              <a:t>Tillit</a:t>
            </a:r>
            <a:endParaRPr lang="sv-SE">
              <a:solidFill>
                <a:schemeClr val="tx2"/>
              </a:solidFill>
            </a:endParaRPr>
          </a:p>
        </p:txBody>
      </p:sp>
      <p:pic>
        <p:nvPicPr>
          <p:cNvPr id="6" name="Platshållare för bild 5">
            <a:extLst>
              <a:ext uri="{FF2B5EF4-FFF2-40B4-BE49-F238E27FC236}">
                <a16:creationId xmlns:a16="http://schemas.microsoft.com/office/drawing/2014/main" id="{F4035DC4-31E5-252E-D8F9-8E010A73D4B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12682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rundade hörn 6">
            <a:extLst>
              <a:ext uri="{FF2B5EF4-FFF2-40B4-BE49-F238E27FC236}">
                <a16:creationId xmlns:a16="http://schemas.microsoft.com/office/drawing/2014/main" id="{CDEF3189-69EF-703F-4E92-0B32F3F9F309}"/>
              </a:ext>
            </a:extLst>
          </p:cNvPr>
          <p:cNvSpPr/>
          <p:nvPr/>
        </p:nvSpPr>
        <p:spPr>
          <a:xfrm>
            <a:off x="407368" y="2132856"/>
            <a:ext cx="11305256" cy="1728192"/>
          </a:xfrm>
          <a:prstGeom prst="roundRect">
            <a:avLst/>
          </a:prstGeom>
          <a:solidFill>
            <a:srgbClr val="EBECF0"/>
          </a:solidFill>
        </p:spPr>
        <p:style>
          <a:lnRef idx="2">
            <a:schemeClr val="dk1"/>
          </a:lnRef>
          <a:fillRef idx="1">
            <a:schemeClr val="lt1"/>
          </a:fillRef>
          <a:effectRef idx="0">
            <a:schemeClr val="dk1"/>
          </a:effectRef>
          <a:fontRef idx="minor">
            <a:schemeClr val="dk1"/>
          </a:fontRef>
        </p:style>
        <p:txBody>
          <a:bodyPr vert="vert270" rtlCol="0" anchor="t" anchorCtr="0"/>
          <a:lstStyle/>
          <a:p>
            <a:pPr algn="ctr"/>
            <a:r>
              <a:rPr lang="sv-SE" sz="2300" b="1"/>
              <a:t>HUR</a:t>
            </a:r>
          </a:p>
        </p:txBody>
      </p:sp>
      <p:sp>
        <p:nvSpPr>
          <p:cNvPr id="8" name="Rektangel: rundade hörn 7">
            <a:extLst>
              <a:ext uri="{FF2B5EF4-FFF2-40B4-BE49-F238E27FC236}">
                <a16:creationId xmlns:a16="http://schemas.microsoft.com/office/drawing/2014/main" id="{F4F22267-CF7B-8941-341A-5F5F2B4FE811}"/>
              </a:ext>
            </a:extLst>
          </p:cNvPr>
          <p:cNvSpPr/>
          <p:nvPr/>
        </p:nvSpPr>
        <p:spPr>
          <a:xfrm>
            <a:off x="423256" y="4005064"/>
            <a:ext cx="11305256" cy="1728192"/>
          </a:xfrm>
          <a:prstGeom prst="roundRect">
            <a:avLst/>
          </a:prstGeom>
          <a:solidFill>
            <a:srgbClr val="EBECF0"/>
          </a:solidFill>
        </p:spPr>
        <p:style>
          <a:lnRef idx="2">
            <a:schemeClr val="dk1"/>
          </a:lnRef>
          <a:fillRef idx="1">
            <a:schemeClr val="lt1"/>
          </a:fillRef>
          <a:effectRef idx="0">
            <a:schemeClr val="dk1"/>
          </a:effectRef>
          <a:fontRef idx="minor">
            <a:schemeClr val="dk1"/>
          </a:fontRef>
        </p:style>
        <p:txBody>
          <a:bodyPr vert="vert270" rtlCol="0" anchor="t" anchorCtr="0"/>
          <a:lstStyle/>
          <a:p>
            <a:pPr algn="ctr"/>
            <a:r>
              <a:rPr lang="sv-SE" sz="2300" b="1"/>
              <a:t>BETEENDEN</a:t>
            </a:r>
          </a:p>
        </p:txBody>
      </p:sp>
      <p:sp>
        <p:nvSpPr>
          <p:cNvPr id="6" name="Rektangel: rundade hörn 5">
            <a:extLst>
              <a:ext uri="{FF2B5EF4-FFF2-40B4-BE49-F238E27FC236}">
                <a16:creationId xmlns:a16="http://schemas.microsoft.com/office/drawing/2014/main" id="{DE3FF93E-2A6D-2BD5-C764-ADB0F969D46F}"/>
              </a:ext>
            </a:extLst>
          </p:cNvPr>
          <p:cNvSpPr/>
          <p:nvPr/>
        </p:nvSpPr>
        <p:spPr>
          <a:xfrm>
            <a:off x="407368" y="260648"/>
            <a:ext cx="11305256" cy="1728192"/>
          </a:xfrm>
          <a:prstGeom prst="roundRect">
            <a:avLst/>
          </a:prstGeom>
          <a:solidFill>
            <a:srgbClr val="EBECF0"/>
          </a:solidFill>
        </p:spPr>
        <p:style>
          <a:lnRef idx="2">
            <a:schemeClr val="dk1"/>
          </a:lnRef>
          <a:fillRef idx="1">
            <a:schemeClr val="lt1"/>
          </a:fillRef>
          <a:effectRef idx="0">
            <a:schemeClr val="dk1"/>
          </a:effectRef>
          <a:fontRef idx="minor">
            <a:schemeClr val="dk1"/>
          </a:fontRef>
        </p:style>
        <p:txBody>
          <a:bodyPr vert="vert270" rtlCol="0" anchor="t" anchorCtr="0"/>
          <a:lstStyle/>
          <a:p>
            <a:pPr algn="ctr"/>
            <a:r>
              <a:rPr lang="sv-SE" sz="2300" b="1"/>
              <a:t>VISION</a:t>
            </a:r>
          </a:p>
        </p:txBody>
      </p:sp>
      <p:sp>
        <p:nvSpPr>
          <p:cNvPr id="31" name="Platshållare för text 30">
            <a:extLst>
              <a:ext uri="{FF2B5EF4-FFF2-40B4-BE49-F238E27FC236}">
                <a16:creationId xmlns:a16="http://schemas.microsoft.com/office/drawing/2014/main" id="{AAA39118-4733-5AAF-7D6E-9C0ADFF4D0AA}"/>
              </a:ext>
            </a:extLst>
          </p:cNvPr>
          <p:cNvSpPr>
            <a:spLocks noGrp="1"/>
          </p:cNvSpPr>
          <p:nvPr>
            <p:ph type="body" sz="quarter" idx="10"/>
          </p:nvPr>
        </p:nvSpPr>
        <p:spPr/>
        <p:txBody>
          <a:bodyPr/>
          <a:lstStyle/>
          <a:p>
            <a:endParaRPr lang="sv-SE"/>
          </a:p>
        </p:txBody>
      </p:sp>
      <p:sp>
        <p:nvSpPr>
          <p:cNvPr id="3" name="Rektangel: rundade hörn 2">
            <a:extLst>
              <a:ext uri="{FF2B5EF4-FFF2-40B4-BE49-F238E27FC236}">
                <a16:creationId xmlns:a16="http://schemas.microsoft.com/office/drawing/2014/main" id="{69FFB041-1B85-0BD9-BB8E-907258E05970}"/>
              </a:ext>
            </a:extLst>
          </p:cNvPr>
          <p:cNvSpPr/>
          <p:nvPr/>
        </p:nvSpPr>
        <p:spPr>
          <a:xfrm>
            <a:off x="4043772" y="706524"/>
            <a:ext cx="4104456" cy="846000"/>
          </a:xfrm>
          <a:prstGeom prst="roundRect">
            <a:avLst>
              <a:gd name="adj" fmla="val 50000"/>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2400" b="1">
                <a:solidFill>
                  <a:schemeClr val="bg2"/>
                </a:solidFill>
              </a:rPr>
              <a:t>Hälsofrämjande arbetsplats</a:t>
            </a:r>
          </a:p>
        </p:txBody>
      </p:sp>
      <p:sp>
        <p:nvSpPr>
          <p:cNvPr id="4" name="Rektangel: rundade hörn 3">
            <a:extLst>
              <a:ext uri="{FF2B5EF4-FFF2-40B4-BE49-F238E27FC236}">
                <a16:creationId xmlns:a16="http://schemas.microsoft.com/office/drawing/2014/main" id="{28710770-AD62-E063-C9B4-9FA1957EA51B}"/>
              </a:ext>
            </a:extLst>
          </p:cNvPr>
          <p:cNvSpPr/>
          <p:nvPr/>
        </p:nvSpPr>
        <p:spPr>
          <a:xfrm>
            <a:off x="1524607" y="2567599"/>
            <a:ext cx="9142786" cy="846000"/>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2400" b="1">
                <a:solidFill>
                  <a:schemeClr val="bg2"/>
                </a:solidFill>
              </a:rPr>
              <a:t>Vi skapar tillitsfulla relationer</a:t>
            </a:r>
          </a:p>
        </p:txBody>
      </p:sp>
      <p:pic>
        <p:nvPicPr>
          <p:cNvPr id="13" name="Bild 12" descr="Ikon pil åt höger.">
            <a:extLst>
              <a:ext uri="{FF2B5EF4-FFF2-40B4-BE49-F238E27FC236}">
                <a16:creationId xmlns:a16="http://schemas.microsoft.com/office/drawing/2014/main" id="{53BB4944-EC0E-E2BD-722F-C58CCD3BB62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5701867" y="1576317"/>
            <a:ext cx="788266" cy="900875"/>
          </a:xfrm>
          <a:prstGeom prst="rect">
            <a:avLst/>
          </a:prstGeom>
        </p:spPr>
      </p:pic>
      <p:grpSp>
        <p:nvGrpSpPr>
          <p:cNvPr id="36" name="Grupp 35">
            <a:extLst>
              <a:ext uri="{FF2B5EF4-FFF2-40B4-BE49-F238E27FC236}">
                <a16:creationId xmlns:a16="http://schemas.microsoft.com/office/drawing/2014/main" id="{7D948DD2-4C61-E5A7-C22B-C0FADAF3FBF2}"/>
              </a:ext>
            </a:extLst>
          </p:cNvPr>
          <p:cNvGrpSpPr/>
          <p:nvPr/>
        </p:nvGrpSpPr>
        <p:grpSpPr>
          <a:xfrm>
            <a:off x="1527013" y="3817713"/>
            <a:ext cx="1800200" cy="1696341"/>
            <a:chOff x="1501937" y="3892754"/>
            <a:chExt cx="1800200" cy="1696341"/>
          </a:xfrm>
        </p:grpSpPr>
        <p:sp>
          <p:nvSpPr>
            <p:cNvPr id="9" name="Rektangel: rundade hörn 8">
              <a:extLst>
                <a:ext uri="{FF2B5EF4-FFF2-40B4-BE49-F238E27FC236}">
                  <a16:creationId xmlns:a16="http://schemas.microsoft.com/office/drawing/2014/main" id="{24B7BBF6-1625-B288-0177-C0D991C7A8DF}"/>
                </a:ext>
              </a:extLst>
            </p:cNvPr>
            <p:cNvSpPr/>
            <p:nvPr/>
          </p:nvSpPr>
          <p:spPr>
            <a:xfrm>
              <a:off x="1501937" y="4743033"/>
              <a:ext cx="1800200" cy="846062"/>
            </a:xfrm>
            <a:prstGeom prst="roundRect">
              <a:avLst>
                <a:gd name="adj"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2400" b="1">
                  <a:solidFill>
                    <a:schemeClr val="bg2"/>
                  </a:solidFill>
                </a:rPr>
                <a:t>Beteende</a:t>
              </a:r>
            </a:p>
          </p:txBody>
        </p:sp>
        <p:pic>
          <p:nvPicPr>
            <p:cNvPr id="30" name="Bild 29">
              <a:extLst>
                <a:ext uri="{FF2B5EF4-FFF2-40B4-BE49-F238E27FC236}">
                  <a16:creationId xmlns:a16="http://schemas.microsoft.com/office/drawing/2014/main" id="{48460CC2-FB5E-EC01-20DC-221C7D461B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10224" y="3892754"/>
              <a:ext cx="583918" cy="934269"/>
            </a:xfrm>
            <a:prstGeom prst="rect">
              <a:avLst/>
            </a:prstGeom>
          </p:spPr>
        </p:pic>
      </p:grpSp>
      <p:grpSp>
        <p:nvGrpSpPr>
          <p:cNvPr id="37" name="Grupp 36">
            <a:extLst>
              <a:ext uri="{FF2B5EF4-FFF2-40B4-BE49-F238E27FC236}">
                <a16:creationId xmlns:a16="http://schemas.microsoft.com/office/drawing/2014/main" id="{42292C51-7D37-594A-EA9B-37FB6E105C7A}"/>
              </a:ext>
            </a:extLst>
          </p:cNvPr>
          <p:cNvGrpSpPr/>
          <p:nvPr/>
        </p:nvGrpSpPr>
        <p:grpSpPr>
          <a:xfrm>
            <a:off x="3361497" y="3470751"/>
            <a:ext cx="1800200" cy="1691270"/>
            <a:chOff x="3343402" y="3341982"/>
            <a:chExt cx="1800200" cy="1691270"/>
          </a:xfrm>
        </p:grpSpPr>
        <p:sp>
          <p:nvSpPr>
            <p:cNvPr id="5" name="Rektangel: rundade hörn 4">
              <a:extLst>
                <a:ext uri="{FF2B5EF4-FFF2-40B4-BE49-F238E27FC236}">
                  <a16:creationId xmlns:a16="http://schemas.microsoft.com/office/drawing/2014/main" id="{E050F41C-53BF-4034-2E22-D1C589AA7060}"/>
                </a:ext>
              </a:extLst>
            </p:cNvPr>
            <p:cNvSpPr/>
            <p:nvPr/>
          </p:nvSpPr>
          <p:spPr>
            <a:xfrm>
              <a:off x="3343402" y="4187190"/>
              <a:ext cx="1800200" cy="846062"/>
            </a:xfrm>
            <a:prstGeom prst="roundRect">
              <a:avLst>
                <a:gd name="adj"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2400" b="1">
                  <a:solidFill>
                    <a:schemeClr val="bg2"/>
                  </a:solidFill>
                </a:rPr>
                <a:t>Beteende</a:t>
              </a:r>
            </a:p>
          </p:txBody>
        </p:sp>
        <p:pic>
          <p:nvPicPr>
            <p:cNvPr id="32" name="Bild 31">
              <a:extLst>
                <a:ext uri="{FF2B5EF4-FFF2-40B4-BE49-F238E27FC236}">
                  <a16:creationId xmlns:a16="http://schemas.microsoft.com/office/drawing/2014/main" id="{F303A54A-4E4B-DCDD-8400-E8699264B1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27248" y="3341982"/>
              <a:ext cx="583918" cy="934269"/>
            </a:xfrm>
            <a:prstGeom prst="rect">
              <a:avLst/>
            </a:prstGeom>
          </p:spPr>
        </p:pic>
      </p:grpSp>
      <p:grpSp>
        <p:nvGrpSpPr>
          <p:cNvPr id="40" name="Grupp 39">
            <a:extLst>
              <a:ext uri="{FF2B5EF4-FFF2-40B4-BE49-F238E27FC236}">
                <a16:creationId xmlns:a16="http://schemas.microsoft.com/office/drawing/2014/main" id="{19A4A41A-2049-E6F4-EC53-794FA050A5A8}"/>
              </a:ext>
            </a:extLst>
          </p:cNvPr>
          <p:cNvGrpSpPr/>
          <p:nvPr/>
        </p:nvGrpSpPr>
        <p:grpSpPr>
          <a:xfrm>
            <a:off x="8872651" y="3865713"/>
            <a:ext cx="1800200" cy="1656808"/>
            <a:chOff x="8847077" y="3928244"/>
            <a:chExt cx="1800200" cy="1656808"/>
          </a:xfrm>
        </p:grpSpPr>
        <p:sp>
          <p:nvSpPr>
            <p:cNvPr id="12" name="Rektangel: rundade hörn 11">
              <a:extLst>
                <a:ext uri="{FF2B5EF4-FFF2-40B4-BE49-F238E27FC236}">
                  <a16:creationId xmlns:a16="http://schemas.microsoft.com/office/drawing/2014/main" id="{D4D5BEFA-448C-698D-42BD-B9D6DDD4F91C}"/>
                </a:ext>
              </a:extLst>
            </p:cNvPr>
            <p:cNvSpPr/>
            <p:nvPr/>
          </p:nvSpPr>
          <p:spPr>
            <a:xfrm>
              <a:off x="8847077" y="4738990"/>
              <a:ext cx="1800200" cy="846062"/>
            </a:xfrm>
            <a:prstGeom prst="roundRect">
              <a:avLst>
                <a:gd name="adj"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2400" b="1">
                  <a:solidFill>
                    <a:schemeClr val="bg2"/>
                  </a:solidFill>
                </a:rPr>
                <a:t>Beteende</a:t>
              </a:r>
            </a:p>
          </p:txBody>
        </p:sp>
        <p:pic>
          <p:nvPicPr>
            <p:cNvPr id="33" name="Bild 32">
              <a:extLst>
                <a:ext uri="{FF2B5EF4-FFF2-40B4-BE49-F238E27FC236}">
                  <a16:creationId xmlns:a16="http://schemas.microsoft.com/office/drawing/2014/main" id="{3BD8B7A7-877F-3378-009C-1BFDE6ECC7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53271" y="3928244"/>
              <a:ext cx="583918" cy="934269"/>
            </a:xfrm>
            <a:prstGeom prst="rect">
              <a:avLst/>
            </a:prstGeom>
          </p:spPr>
        </p:pic>
      </p:grpSp>
      <p:grpSp>
        <p:nvGrpSpPr>
          <p:cNvPr id="38" name="Grupp 37">
            <a:extLst>
              <a:ext uri="{FF2B5EF4-FFF2-40B4-BE49-F238E27FC236}">
                <a16:creationId xmlns:a16="http://schemas.microsoft.com/office/drawing/2014/main" id="{ADE67CD9-494E-8DC0-199F-9AAD66D0FC01}"/>
              </a:ext>
            </a:extLst>
          </p:cNvPr>
          <p:cNvGrpSpPr/>
          <p:nvPr/>
        </p:nvGrpSpPr>
        <p:grpSpPr>
          <a:xfrm>
            <a:off x="5199832" y="3861048"/>
            <a:ext cx="1800200" cy="1656808"/>
            <a:chOff x="5195900" y="3933056"/>
            <a:chExt cx="1800200" cy="1656808"/>
          </a:xfrm>
        </p:grpSpPr>
        <p:sp>
          <p:nvSpPr>
            <p:cNvPr id="11" name="Rektangel: rundade hörn 10">
              <a:extLst>
                <a:ext uri="{FF2B5EF4-FFF2-40B4-BE49-F238E27FC236}">
                  <a16:creationId xmlns:a16="http://schemas.microsoft.com/office/drawing/2014/main" id="{2A30613E-EDB6-343F-69EC-FD8A46D10058}"/>
                </a:ext>
              </a:extLst>
            </p:cNvPr>
            <p:cNvSpPr/>
            <p:nvPr/>
          </p:nvSpPr>
          <p:spPr>
            <a:xfrm>
              <a:off x="5195900" y="4743802"/>
              <a:ext cx="1800200" cy="846062"/>
            </a:xfrm>
            <a:prstGeom prst="roundRect">
              <a:avLst>
                <a:gd name="adj"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2400" b="1">
                  <a:solidFill>
                    <a:schemeClr val="bg2"/>
                  </a:solidFill>
                </a:rPr>
                <a:t>Beteende</a:t>
              </a:r>
            </a:p>
          </p:txBody>
        </p:sp>
        <p:pic>
          <p:nvPicPr>
            <p:cNvPr id="34" name="Bild 33">
              <a:extLst>
                <a:ext uri="{FF2B5EF4-FFF2-40B4-BE49-F238E27FC236}">
                  <a16:creationId xmlns:a16="http://schemas.microsoft.com/office/drawing/2014/main" id="{F7C94E66-C4B5-EFFF-1F62-2798B10E96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04041" y="3933056"/>
              <a:ext cx="583918" cy="934269"/>
            </a:xfrm>
            <a:prstGeom prst="rect">
              <a:avLst/>
            </a:prstGeom>
          </p:spPr>
        </p:pic>
      </p:grpSp>
      <p:grpSp>
        <p:nvGrpSpPr>
          <p:cNvPr id="41" name="Grupp 40">
            <a:extLst>
              <a:ext uri="{FF2B5EF4-FFF2-40B4-BE49-F238E27FC236}">
                <a16:creationId xmlns:a16="http://schemas.microsoft.com/office/drawing/2014/main" id="{9927DF15-D2DD-392A-BA7F-C2CBC4ED434B}"/>
              </a:ext>
            </a:extLst>
          </p:cNvPr>
          <p:cNvGrpSpPr/>
          <p:nvPr/>
        </p:nvGrpSpPr>
        <p:grpSpPr>
          <a:xfrm>
            <a:off x="7036809" y="3469216"/>
            <a:ext cx="1800200" cy="1691270"/>
            <a:chOff x="7035868" y="3341982"/>
            <a:chExt cx="1800200" cy="1691270"/>
          </a:xfrm>
        </p:grpSpPr>
        <p:sp>
          <p:nvSpPr>
            <p:cNvPr id="10" name="Rektangel: rundade hörn 9">
              <a:extLst>
                <a:ext uri="{FF2B5EF4-FFF2-40B4-BE49-F238E27FC236}">
                  <a16:creationId xmlns:a16="http://schemas.microsoft.com/office/drawing/2014/main" id="{71D55BE0-18FF-C7AE-418F-AEAA9BDC5B14}"/>
                </a:ext>
              </a:extLst>
            </p:cNvPr>
            <p:cNvSpPr/>
            <p:nvPr/>
          </p:nvSpPr>
          <p:spPr>
            <a:xfrm>
              <a:off x="7035868" y="4187190"/>
              <a:ext cx="1800200" cy="846062"/>
            </a:xfrm>
            <a:prstGeom prst="roundRect">
              <a:avLst>
                <a:gd name="adj"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2400" b="1">
                  <a:solidFill>
                    <a:schemeClr val="bg2"/>
                  </a:solidFill>
                </a:rPr>
                <a:t>Beteende</a:t>
              </a:r>
            </a:p>
          </p:txBody>
        </p:sp>
        <p:pic>
          <p:nvPicPr>
            <p:cNvPr id="35" name="Bild 34">
              <a:extLst>
                <a:ext uri="{FF2B5EF4-FFF2-40B4-BE49-F238E27FC236}">
                  <a16:creationId xmlns:a16="http://schemas.microsoft.com/office/drawing/2014/main" id="{8018D896-1906-C04D-2CF0-71AA86D69D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39574" y="3341982"/>
              <a:ext cx="583918" cy="934269"/>
            </a:xfrm>
            <a:prstGeom prst="rect">
              <a:avLst/>
            </a:prstGeom>
          </p:spPr>
        </p:pic>
      </p:grpSp>
    </p:spTree>
    <p:extLst>
      <p:ext uri="{BB962C8B-B14F-4D97-AF65-F5344CB8AC3E}">
        <p14:creationId xmlns:p14="http://schemas.microsoft.com/office/powerpoint/2010/main" val="3514800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E76D9612-C930-26D8-F7C3-E6784AB0F661}"/>
              </a:ext>
            </a:extLst>
          </p:cNvPr>
          <p:cNvSpPr>
            <a:spLocks noGrp="1"/>
          </p:cNvSpPr>
          <p:nvPr>
            <p:ph type="body" sz="quarter" idx="16"/>
          </p:nvPr>
        </p:nvSpPr>
        <p:spPr>
          <a:xfrm>
            <a:off x="1775520" y="1700809"/>
            <a:ext cx="5616624" cy="3168352"/>
          </a:xfrm>
        </p:spPr>
        <p:txBody>
          <a:bodyPr>
            <a:normAutofit/>
          </a:bodyPr>
          <a:lstStyle/>
          <a:p>
            <a:r>
              <a:rPr lang="sv-SE" b="0" i="0">
                <a:effectLst/>
              </a:rPr>
              <a:t>Hur cheferna har det påverkar förstås också medarbetarna. Bra förutsättningar för cheferna ökar chansen att det blir bättre arbetsvillkor även för medarbetarna.</a:t>
            </a:r>
            <a:endParaRPr lang="sv-SE"/>
          </a:p>
        </p:txBody>
      </p:sp>
      <p:sp>
        <p:nvSpPr>
          <p:cNvPr id="7" name="Platshållare för text 6">
            <a:extLst>
              <a:ext uri="{FF2B5EF4-FFF2-40B4-BE49-F238E27FC236}">
                <a16:creationId xmlns:a16="http://schemas.microsoft.com/office/drawing/2014/main" id="{AD97082E-24B8-7247-5ED1-7C337F3A32DE}"/>
              </a:ext>
            </a:extLst>
          </p:cNvPr>
          <p:cNvSpPr>
            <a:spLocks noGrp="1"/>
          </p:cNvSpPr>
          <p:nvPr>
            <p:ph type="body" sz="quarter" idx="17"/>
          </p:nvPr>
        </p:nvSpPr>
        <p:spPr>
          <a:xfrm>
            <a:off x="7968208" y="3933056"/>
            <a:ext cx="3169138" cy="936106"/>
          </a:xfrm>
        </p:spPr>
        <p:txBody>
          <a:bodyPr anchor="ctr" anchorCtr="0">
            <a:normAutofit/>
          </a:bodyPr>
          <a:lstStyle/>
          <a:p>
            <a:pPr>
              <a:lnSpc>
                <a:spcPct val="90000"/>
              </a:lnSpc>
            </a:pPr>
            <a:r>
              <a:rPr lang="sv-SE"/>
              <a:t>Erik Berntson, docent i psykologi, Stockholms universitet</a:t>
            </a:r>
          </a:p>
        </p:txBody>
      </p:sp>
      <p:pic>
        <p:nvPicPr>
          <p:cNvPr id="9" name="Bildobjekt 8" descr="porträtt på Erik Berntson, docent i psykologi på Stockholms universitet.">
            <a:extLst>
              <a:ext uri="{FF2B5EF4-FFF2-40B4-BE49-F238E27FC236}">
                <a16:creationId xmlns:a16="http://schemas.microsoft.com/office/drawing/2014/main" id="{E95600E5-8CE8-029D-877B-EA991A6E81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2" r="-3" b="8406"/>
          <a:stretch/>
        </p:blipFill>
        <p:spPr bwMode="auto">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a:solidFill>
            <a:srgbClr val="FFFFFF"/>
          </a:solidFill>
          <a:effectLst>
            <a:outerShdw blurRad="50800" dist="38100" dir="5400000" algn="t" rotWithShape="0">
              <a:prstClr val="black">
                <a:alpha val="40000"/>
              </a:prstClr>
            </a:outerShdw>
          </a:effectLst>
        </p:spPr>
      </p:pic>
      <p:sp>
        <p:nvSpPr>
          <p:cNvPr id="5" name="Rubrik 4">
            <a:extLst>
              <a:ext uri="{FF2B5EF4-FFF2-40B4-BE49-F238E27FC236}">
                <a16:creationId xmlns:a16="http://schemas.microsoft.com/office/drawing/2014/main" id="{39297A5A-34AD-DEB1-26DA-6F2BB1975606}"/>
              </a:ext>
            </a:extLst>
          </p:cNvPr>
          <p:cNvSpPr>
            <a:spLocks noGrp="1"/>
          </p:cNvSpPr>
          <p:nvPr>
            <p:ph type="body" sz="quarter" idx="19"/>
          </p:nvPr>
        </p:nvSpPr>
        <p:spPr>
          <a:xfrm>
            <a:off x="4511675" y="5300663"/>
            <a:ext cx="6626225" cy="360362"/>
          </a:xfrm>
        </p:spPr>
        <p:txBody>
          <a:bodyPr>
            <a:normAutofit fontScale="77500" lnSpcReduction="20000"/>
          </a:bodyPr>
          <a:lstStyle/>
          <a:p>
            <a:r>
              <a:rPr lang="sv-SE"/>
              <a:t>https://www.suntarbetsliv.se/forskning/ledarskap/viktigt-for-medarbetarna-att-chefen-mar-bra/</a:t>
            </a:r>
          </a:p>
        </p:txBody>
      </p:sp>
    </p:spTree>
    <p:extLst>
      <p:ext uri="{BB962C8B-B14F-4D97-AF65-F5344CB8AC3E}">
        <p14:creationId xmlns:p14="http://schemas.microsoft.com/office/powerpoint/2010/main" val="296004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71A660E-0ED4-0C74-9176-A7181147F9F4}"/>
              </a:ext>
            </a:extLst>
          </p:cNvPr>
          <p:cNvSpPr>
            <a:spLocks noGrp="1"/>
          </p:cNvSpPr>
          <p:nvPr>
            <p:ph type="body" sz="quarter" idx="10"/>
          </p:nvPr>
        </p:nvSpPr>
        <p:spPr/>
        <p:txBody>
          <a:bodyPr/>
          <a:lstStyle/>
          <a:p>
            <a:endParaRPr lang="sv-SE"/>
          </a:p>
        </p:txBody>
      </p:sp>
      <p:sp>
        <p:nvSpPr>
          <p:cNvPr id="11" name="Platshållare för text 10">
            <a:extLst>
              <a:ext uri="{FF2B5EF4-FFF2-40B4-BE49-F238E27FC236}">
                <a16:creationId xmlns:a16="http://schemas.microsoft.com/office/drawing/2014/main" id="{2CB0C776-52CA-96DC-1EEF-832EFDAC6DDC}"/>
              </a:ext>
            </a:extLst>
          </p:cNvPr>
          <p:cNvSpPr>
            <a:spLocks noGrp="1"/>
          </p:cNvSpPr>
          <p:nvPr>
            <p:ph type="body" sz="quarter" idx="13"/>
          </p:nvPr>
        </p:nvSpPr>
        <p:spPr>
          <a:xfrm>
            <a:off x="7292694" y="4364795"/>
            <a:ext cx="4456138" cy="611981"/>
          </a:xfrm>
        </p:spPr>
        <p:txBody>
          <a:bodyPr/>
          <a:lstStyle/>
          <a:p>
            <a:pPr algn="ctr"/>
            <a:r>
              <a:rPr lang="sv-SE" sz="4400">
                <a:solidFill>
                  <a:schemeClr val="tx2"/>
                </a:solidFill>
              </a:rPr>
              <a:t>Medarbetarskap och självledarskap</a:t>
            </a:r>
          </a:p>
        </p:txBody>
      </p:sp>
      <p:pic>
        <p:nvPicPr>
          <p:cNvPr id="6" name="Platshållare för bild 5">
            <a:extLst>
              <a:ext uri="{FF2B5EF4-FFF2-40B4-BE49-F238E27FC236}">
                <a16:creationId xmlns:a16="http://schemas.microsoft.com/office/drawing/2014/main" id="{826BA8AA-7B71-4667-BCC6-899BBE821D8F}"/>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666559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ödesschema: Koppling 18">
            <a:extLst>
              <a:ext uri="{FF2B5EF4-FFF2-40B4-BE49-F238E27FC236}">
                <a16:creationId xmlns:a16="http://schemas.microsoft.com/office/drawing/2014/main" id="{DF77C851-7502-7E17-0D17-4EB296F738FF}"/>
              </a:ext>
            </a:extLst>
          </p:cNvPr>
          <p:cNvSpPr/>
          <p:nvPr/>
        </p:nvSpPr>
        <p:spPr>
          <a:xfrm>
            <a:off x="5396125" y="1075103"/>
            <a:ext cx="4638261" cy="4491094"/>
          </a:xfrm>
          <a:prstGeom prst="flowChartConnector">
            <a:avLst/>
          </a:prstGeom>
          <a:solidFill>
            <a:schemeClr val="accent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DEDE5"/>
              </a:solidFill>
              <a:effectLst/>
              <a:uLnTx/>
              <a:uFillTx/>
              <a:latin typeface="Calibri"/>
              <a:ea typeface="+mn-ea"/>
              <a:cs typeface="+mn-cs"/>
            </a:endParaRPr>
          </a:p>
        </p:txBody>
      </p:sp>
      <p:sp>
        <p:nvSpPr>
          <p:cNvPr id="4" name="textruta 3">
            <a:extLst>
              <a:ext uri="{FF2B5EF4-FFF2-40B4-BE49-F238E27FC236}">
                <a16:creationId xmlns:a16="http://schemas.microsoft.com/office/drawing/2014/main" id="{3882A83C-791B-D248-A14D-092CA699076B}"/>
              </a:ext>
            </a:extLst>
          </p:cNvPr>
          <p:cNvSpPr txBox="1"/>
          <p:nvPr/>
        </p:nvSpPr>
        <p:spPr>
          <a:xfrm>
            <a:off x="6545132" y="1244193"/>
            <a:ext cx="23402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FFFFFF"/>
                </a:solidFill>
                <a:effectLst/>
                <a:uLnTx/>
                <a:uFillTx/>
                <a:latin typeface="Calibri"/>
                <a:ea typeface="+mn-ea"/>
                <a:cs typeface="+mn-cs"/>
              </a:rPr>
              <a:t>Intresse</a:t>
            </a:r>
          </a:p>
        </p:txBody>
      </p:sp>
      <p:sp>
        <p:nvSpPr>
          <p:cNvPr id="20" name="Flödesschema: Koppling 19">
            <a:extLst>
              <a:ext uri="{FF2B5EF4-FFF2-40B4-BE49-F238E27FC236}">
                <a16:creationId xmlns:a16="http://schemas.microsoft.com/office/drawing/2014/main" id="{E8698E04-B21B-7C63-D457-C9040802631D}"/>
              </a:ext>
            </a:extLst>
          </p:cNvPr>
          <p:cNvSpPr/>
          <p:nvPr/>
        </p:nvSpPr>
        <p:spPr>
          <a:xfrm>
            <a:off x="6060989" y="1777729"/>
            <a:ext cx="3308531" cy="3085842"/>
          </a:xfrm>
          <a:prstGeom prst="flowChartConnector">
            <a:avLst/>
          </a:prstGeom>
          <a:solidFill>
            <a:schemeClr val="accent2"/>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DEDE5"/>
              </a:solidFill>
              <a:effectLst/>
              <a:uLnTx/>
              <a:uFillTx/>
              <a:latin typeface="Calibri"/>
              <a:ea typeface="+mn-ea"/>
              <a:cs typeface="+mn-cs"/>
            </a:endParaRPr>
          </a:p>
        </p:txBody>
      </p:sp>
      <p:sp>
        <p:nvSpPr>
          <p:cNvPr id="5" name="textruta 4">
            <a:extLst>
              <a:ext uri="{FF2B5EF4-FFF2-40B4-BE49-F238E27FC236}">
                <a16:creationId xmlns:a16="http://schemas.microsoft.com/office/drawing/2014/main" id="{778A9019-E1EC-244F-9F8F-A1968892E718}"/>
              </a:ext>
            </a:extLst>
          </p:cNvPr>
          <p:cNvSpPr txBox="1"/>
          <p:nvPr/>
        </p:nvSpPr>
        <p:spPr>
          <a:xfrm>
            <a:off x="6545132" y="1979885"/>
            <a:ext cx="23402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Calibri"/>
                <a:ea typeface="+mn-ea"/>
                <a:cs typeface="+mn-cs"/>
              </a:rPr>
              <a:t>Påverkan</a:t>
            </a:r>
          </a:p>
        </p:txBody>
      </p:sp>
      <p:sp>
        <p:nvSpPr>
          <p:cNvPr id="21" name="Flödesschema: Koppling 20">
            <a:extLst>
              <a:ext uri="{FF2B5EF4-FFF2-40B4-BE49-F238E27FC236}">
                <a16:creationId xmlns:a16="http://schemas.microsoft.com/office/drawing/2014/main" id="{E8235F0A-C18E-8548-EC22-E22213FAD1BE}"/>
              </a:ext>
            </a:extLst>
          </p:cNvPr>
          <p:cNvSpPr/>
          <p:nvPr/>
        </p:nvSpPr>
        <p:spPr>
          <a:xfrm>
            <a:off x="6751460" y="2421727"/>
            <a:ext cx="1927586" cy="1797845"/>
          </a:xfrm>
          <a:prstGeom prst="flowChartConnector">
            <a:avLst/>
          </a:prstGeom>
          <a:solidFill>
            <a:srgbClr val="FBDCCC"/>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DEDE5"/>
              </a:solidFill>
              <a:effectLst/>
              <a:uLnTx/>
              <a:uFillTx/>
              <a:latin typeface="Calibri"/>
              <a:ea typeface="+mn-ea"/>
              <a:cs typeface="+mn-cs"/>
            </a:endParaRPr>
          </a:p>
        </p:txBody>
      </p:sp>
      <p:sp>
        <p:nvSpPr>
          <p:cNvPr id="6" name="textruta 5">
            <a:extLst>
              <a:ext uri="{FF2B5EF4-FFF2-40B4-BE49-F238E27FC236}">
                <a16:creationId xmlns:a16="http://schemas.microsoft.com/office/drawing/2014/main" id="{3FD8C043-3084-6C4D-AE14-60590493C0DC}"/>
              </a:ext>
            </a:extLst>
          </p:cNvPr>
          <p:cNvSpPr txBox="1"/>
          <p:nvPr/>
        </p:nvSpPr>
        <p:spPr>
          <a:xfrm>
            <a:off x="6860316" y="2825924"/>
            <a:ext cx="17098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000B3C"/>
                </a:solidFill>
                <a:effectLst/>
                <a:uLnTx/>
                <a:uFillTx/>
                <a:latin typeface="Calibri"/>
                <a:ea typeface="+mn-ea"/>
                <a:cs typeface="+mn-cs"/>
              </a:rPr>
              <a:t>Kontroll</a:t>
            </a:r>
          </a:p>
        </p:txBody>
      </p:sp>
      <p:sp>
        <p:nvSpPr>
          <p:cNvPr id="16" name="Rubrik 15">
            <a:extLst>
              <a:ext uri="{FF2B5EF4-FFF2-40B4-BE49-F238E27FC236}">
                <a16:creationId xmlns:a16="http://schemas.microsoft.com/office/drawing/2014/main" id="{7058D38D-9C79-CAE3-8865-775DFE91A695}"/>
              </a:ext>
            </a:extLst>
          </p:cNvPr>
          <p:cNvSpPr>
            <a:spLocks noGrp="1"/>
          </p:cNvSpPr>
          <p:nvPr>
            <p:ph type="title"/>
          </p:nvPr>
        </p:nvSpPr>
        <p:spPr>
          <a:xfrm>
            <a:off x="368866" y="692696"/>
            <a:ext cx="11487773" cy="720080"/>
          </a:xfrm>
        </p:spPr>
        <p:txBody>
          <a:bodyPr/>
          <a:lstStyle/>
          <a:p>
            <a:r>
              <a:rPr lang="sv-SE"/>
              <a:t>Påverkanscirkel</a:t>
            </a:r>
          </a:p>
        </p:txBody>
      </p:sp>
      <p:sp>
        <p:nvSpPr>
          <p:cNvPr id="10" name="Flödesschema: Koppling 9">
            <a:extLst>
              <a:ext uri="{FF2B5EF4-FFF2-40B4-BE49-F238E27FC236}">
                <a16:creationId xmlns:a16="http://schemas.microsoft.com/office/drawing/2014/main" id="{E092356D-0330-71EB-5AFD-F755602579C7}"/>
              </a:ext>
            </a:extLst>
          </p:cNvPr>
          <p:cNvSpPr/>
          <p:nvPr/>
        </p:nvSpPr>
        <p:spPr>
          <a:xfrm>
            <a:off x="2605987" y="2494826"/>
            <a:ext cx="1557231" cy="1483203"/>
          </a:xfrm>
          <a:prstGeom prst="flowChartConnector">
            <a:avLst/>
          </a:prstGeom>
          <a:solidFill>
            <a:srgbClr val="7F85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lödesschema: Koppling 10">
            <a:extLst>
              <a:ext uri="{FF2B5EF4-FFF2-40B4-BE49-F238E27FC236}">
                <a16:creationId xmlns:a16="http://schemas.microsoft.com/office/drawing/2014/main" id="{FB893EC5-15AB-0326-E98A-1904CCE627CC}"/>
              </a:ext>
            </a:extLst>
          </p:cNvPr>
          <p:cNvSpPr/>
          <p:nvPr/>
        </p:nvSpPr>
        <p:spPr>
          <a:xfrm>
            <a:off x="2843608" y="2678423"/>
            <a:ext cx="1109898" cy="1109898"/>
          </a:xfrm>
          <a:prstGeom prst="flowChartConnector">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Bild 11">
            <a:extLst>
              <a:ext uri="{FF2B5EF4-FFF2-40B4-BE49-F238E27FC236}">
                <a16:creationId xmlns:a16="http://schemas.microsoft.com/office/drawing/2014/main" id="{91F87D5F-31D2-2E98-E965-809C26B133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2105" y="2774777"/>
            <a:ext cx="735837" cy="840957"/>
          </a:xfrm>
          <a:prstGeom prst="rect">
            <a:avLst/>
          </a:prstGeom>
        </p:spPr>
      </p:pic>
      <p:sp>
        <p:nvSpPr>
          <p:cNvPr id="13" name="Pil: höger 12">
            <a:extLst>
              <a:ext uri="{FF2B5EF4-FFF2-40B4-BE49-F238E27FC236}">
                <a16:creationId xmlns:a16="http://schemas.microsoft.com/office/drawing/2014/main" id="{818BCC23-1FED-8A0B-D877-AF2893A4ADDE}"/>
              </a:ext>
            </a:extLst>
          </p:cNvPr>
          <p:cNvSpPr/>
          <p:nvPr/>
        </p:nvSpPr>
        <p:spPr>
          <a:xfrm>
            <a:off x="4051961" y="2713197"/>
            <a:ext cx="2423676" cy="1040350"/>
          </a:xfrm>
          <a:prstGeom prst="rightArrow">
            <a:avLst/>
          </a:prstGeom>
          <a:solidFill>
            <a:srgbClr val="7F85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4317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E4C723B-50C3-8922-C561-C9AC5899A0F7}"/>
              </a:ext>
            </a:extLst>
          </p:cNvPr>
          <p:cNvSpPr>
            <a:spLocks noGrp="1"/>
          </p:cNvSpPr>
          <p:nvPr>
            <p:ph type="title"/>
          </p:nvPr>
        </p:nvSpPr>
        <p:spPr>
          <a:xfrm>
            <a:off x="367200" y="476672"/>
            <a:ext cx="11487773" cy="720080"/>
          </a:xfrm>
        </p:spPr>
        <p:txBody>
          <a:bodyPr/>
          <a:lstStyle/>
          <a:p>
            <a:r>
              <a:rPr lang="sv-SE"/>
              <a:t>Bikupa – Exempel på konkreta beteenden för stark friskfaktor</a:t>
            </a:r>
          </a:p>
        </p:txBody>
      </p:sp>
      <p:sp>
        <p:nvSpPr>
          <p:cNvPr id="7" name="Platshållare för innehåll 6">
            <a:extLst>
              <a:ext uri="{FF2B5EF4-FFF2-40B4-BE49-F238E27FC236}">
                <a16:creationId xmlns:a16="http://schemas.microsoft.com/office/drawing/2014/main" id="{D8D563DE-F4B0-9EE4-A342-151BD2EB8148}"/>
              </a:ext>
            </a:extLst>
          </p:cNvPr>
          <p:cNvSpPr>
            <a:spLocks noGrp="1"/>
          </p:cNvSpPr>
          <p:nvPr>
            <p:ph sz="quarter" idx="15"/>
          </p:nvPr>
        </p:nvSpPr>
        <p:spPr>
          <a:xfrm>
            <a:off x="1055440" y="1483200"/>
            <a:ext cx="5040560" cy="4640400"/>
          </a:xfrm>
        </p:spPr>
        <p:txBody>
          <a:bodyPr/>
          <a:lstStyle/>
          <a:p>
            <a:r>
              <a:rPr lang="sv-SE"/>
              <a:t>Alla medarbetare tydliggör vad de behöver för att klara uppdrag och nå mål och följer upp dem.</a:t>
            </a:r>
          </a:p>
          <a:p>
            <a:endParaRPr lang="sv-SE"/>
          </a:p>
          <a:p>
            <a:r>
              <a:rPr lang="sv-SE"/>
              <a:t>Skyddsombud och chef pratar tillsammans om vilka beteenden som skapar tillit och engagemang på arbetsplatsen.</a:t>
            </a:r>
          </a:p>
          <a:p>
            <a:endParaRPr lang="sv-SE"/>
          </a:p>
          <a:p>
            <a:r>
              <a:rPr lang="sv-SE"/>
              <a:t>Ledningen diskuterar och utvecklar regelbundet chefers individuella och organisatoriska förutsättningar.</a:t>
            </a:r>
          </a:p>
        </p:txBody>
      </p:sp>
      <p:pic>
        <p:nvPicPr>
          <p:cNvPr id="8" name="Platshållare för bild 7">
            <a:extLst>
              <a:ext uri="{FF2B5EF4-FFF2-40B4-BE49-F238E27FC236}">
                <a16:creationId xmlns:a16="http://schemas.microsoft.com/office/drawing/2014/main" id="{C62CB24B-1981-2118-68DF-C2C9559E8571}"/>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61440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A22A77E2-9338-26FC-2647-52FC0DDD5EE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000" r="25000"/>
          <a:stretch/>
        </p:blipFill>
        <p:spPr/>
      </p:pic>
      <p:sp>
        <p:nvSpPr>
          <p:cNvPr id="3" name="Platshållare för text 2">
            <a:extLst>
              <a:ext uri="{FF2B5EF4-FFF2-40B4-BE49-F238E27FC236}">
                <a16:creationId xmlns:a16="http://schemas.microsoft.com/office/drawing/2014/main" id="{EECC0633-8DEC-5262-0BCB-F154294A2D64}"/>
              </a:ext>
            </a:extLst>
          </p:cNvPr>
          <p:cNvSpPr>
            <a:spLocks noGrp="1"/>
          </p:cNvSpPr>
          <p:nvPr>
            <p:ph type="body" sz="quarter" idx="10"/>
          </p:nvPr>
        </p:nvSpPr>
        <p:spPr/>
        <p:txBody>
          <a:bodyPr/>
          <a:lstStyle/>
          <a:p>
            <a:r>
              <a:rPr lang="sv-SE" sz="4000"/>
              <a:t>Närvarande, tillitsfullt och engagerat ledarskap</a:t>
            </a:r>
          </a:p>
        </p:txBody>
      </p:sp>
      <p:sp>
        <p:nvSpPr>
          <p:cNvPr id="4" name="Platshållare för text 3">
            <a:extLst>
              <a:ext uri="{FF2B5EF4-FFF2-40B4-BE49-F238E27FC236}">
                <a16:creationId xmlns:a16="http://schemas.microsoft.com/office/drawing/2014/main" id="{F1621E00-746E-5EA3-0A8C-56C57CA34626}"/>
              </a:ext>
            </a:extLst>
          </p:cNvPr>
          <p:cNvSpPr>
            <a:spLocks noGrp="1"/>
          </p:cNvSpPr>
          <p:nvPr>
            <p:ph type="body" sz="quarter" idx="12"/>
          </p:nvPr>
        </p:nvSpPr>
        <p:spPr/>
        <p:txBody>
          <a:bodyPr/>
          <a:lstStyle/>
          <a:p>
            <a:r>
              <a:rPr lang="sv-SE" dirty="0"/>
              <a:t>Ann-Charlotte Laurell</a:t>
            </a:r>
            <a:br>
              <a:rPr lang="sv-SE" dirty="0"/>
            </a:br>
            <a:r>
              <a:rPr lang="sv-SE" dirty="0"/>
              <a:t>Charlotte Jonzon</a:t>
            </a:r>
            <a:br>
              <a:rPr lang="sv-SE" dirty="0"/>
            </a:br>
            <a:r>
              <a:rPr lang="sv-SE" dirty="0"/>
              <a:t>Verksamhetsutvecklare</a:t>
            </a:r>
          </a:p>
        </p:txBody>
      </p:sp>
    </p:spTree>
    <p:extLst>
      <p:ext uri="{BB962C8B-B14F-4D97-AF65-F5344CB8AC3E}">
        <p14:creationId xmlns:p14="http://schemas.microsoft.com/office/powerpoint/2010/main" val="525232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161BF-B236-CEE6-4C37-1EEC69760B9E}"/>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989975B-BFD3-C144-7E74-57E39B4DD367}"/>
              </a:ext>
            </a:extLst>
          </p:cNvPr>
          <p:cNvSpPr>
            <a:spLocks noGrp="1"/>
          </p:cNvSpPr>
          <p:nvPr>
            <p:ph type="body" sz="quarter" idx="10"/>
          </p:nvPr>
        </p:nvSpPr>
        <p:spPr/>
        <p:txBody>
          <a:bodyPr/>
          <a:lstStyle/>
          <a:p>
            <a:endParaRPr lang="sv-SE"/>
          </a:p>
        </p:txBody>
      </p:sp>
      <p:sp>
        <p:nvSpPr>
          <p:cNvPr id="11" name="Platshållare för text 10">
            <a:extLst>
              <a:ext uri="{FF2B5EF4-FFF2-40B4-BE49-F238E27FC236}">
                <a16:creationId xmlns:a16="http://schemas.microsoft.com/office/drawing/2014/main" id="{3177DA03-833B-1D07-C544-6888A8C9D58D}"/>
              </a:ext>
            </a:extLst>
          </p:cNvPr>
          <p:cNvSpPr>
            <a:spLocks noGrp="1"/>
          </p:cNvSpPr>
          <p:nvPr>
            <p:ph type="body" sz="quarter" idx="13"/>
          </p:nvPr>
        </p:nvSpPr>
        <p:spPr>
          <a:xfrm>
            <a:off x="7321876" y="4598259"/>
            <a:ext cx="4456138" cy="611981"/>
          </a:xfrm>
        </p:spPr>
        <p:txBody>
          <a:bodyPr/>
          <a:lstStyle/>
          <a:p>
            <a:pPr algn="ctr"/>
            <a:r>
              <a:rPr lang="sv-SE" sz="4400">
                <a:solidFill>
                  <a:schemeClr val="tx2"/>
                </a:solidFill>
              </a:rPr>
              <a:t>Hur gör man då?</a:t>
            </a:r>
          </a:p>
        </p:txBody>
      </p:sp>
      <p:pic>
        <p:nvPicPr>
          <p:cNvPr id="6" name="Platshållare för bild 5">
            <a:extLst>
              <a:ext uri="{FF2B5EF4-FFF2-40B4-BE49-F238E27FC236}">
                <a16:creationId xmlns:a16="http://schemas.microsoft.com/office/drawing/2014/main" id="{91795EE8-1BB7-182E-3533-A295226941B6}"/>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969804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45549D-97C0-C693-2FF9-820601A79145}"/>
              </a:ext>
            </a:extLst>
          </p:cNvPr>
          <p:cNvSpPr>
            <a:spLocks noGrp="1"/>
          </p:cNvSpPr>
          <p:nvPr>
            <p:ph type="title"/>
          </p:nvPr>
        </p:nvSpPr>
        <p:spPr/>
        <p:txBody>
          <a:bodyPr/>
          <a:lstStyle/>
          <a:p>
            <a:r>
              <a:rPr lang="sv-SE"/>
              <a:t>Så gör andra – Jönköpings kommun</a:t>
            </a:r>
          </a:p>
        </p:txBody>
      </p:sp>
      <p:sp>
        <p:nvSpPr>
          <p:cNvPr id="3" name="Platshållare för innehåll 2">
            <a:extLst>
              <a:ext uri="{FF2B5EF4-FFF2-40B4-BE49-F238E27FC236}">
                <a16:creationId xmlns:a16="http://schemas.microsoft.com/office/drawing/2014/main" id="{7924F660-17C2-0AE0-B0E3-EA08799D0916}"/>
              </a:ext>
            </a:extLst>
          </p:cNvPr>
          <p:cNvSpPr>
            <a:spLocks noGrp="1"/>
          </p:cNvSpPr>
          <p:nvPr>
            <p:ph sz="quarter" idx="15"/>
          </p:nvPr>
        </p:nvSpPr>
        <p:spPr/>
        <p:txBody>
          <a:bodyPr/>
          <a:lstStyle/>
          <a:p>
            <a:r>
              <a:rPr lang="sv-SE" sz="2000"/>
              <a:t>Vidareutbildning i bl.a. ledarskap.</a:t>
            </a:r>
          </a:p>
          <a:p>
            <a:r>
              <a:rPr lang="sv-SE" sz="2000"/>
              <a:t>Kollegiala samtalsgrupper.</a:t>
            </a:r>
          </a:p>
          <a:p>
            <a:r>
              <a:rPr lang="sv-SE" sz="2000"/>
              <a:t>Anställt resurschefer som avlastar.</a:t>
            </a:r>
          </a:p>
          <a:p>
            <a:r>
              <a:rPr lang="sv-SE" sz="2000"/>
              <a:t>Introduktionsprogram för nya chefer.</a:t>
            </a:r>
          </a:p>
          <a:p>
            <a:r>
              <a:rPr lang="sv-SE" sz="2000"/>
              <a:t>Samverkansgrupp med fackliga företrädare.</a:t>
            </a:r>
          </a:p>
          <a:p>
            <a:endParaRPr lang="sv-SE" sz="2000"/>
          </a:p>
          <a:p>
            <a:pPr marL="0" indent="0">
              <a:buNone/>
            </a:pPr>
            <a:r>
              <a:rPr lang="sv-SE" sz="2000" b="1"/>
              <a:t>Resultat</a:t>
            </a:r>
          </a:p>
          <a:p>
            <a:r>
              <a:rPr lang="sv-SE" sz="2000"/>
              <a:t>Minskad omsättning på chefer.</a:t>
            </a:r>
          </a:p>
          <a:p>
            <a:r>
              <a:rPr lang="sv-SE" sz="2000"/>
              <a:t>Antal chefer med färre medarbetare än</a:t>
            </a:r>
            <a:br>
              <a:rPr lang="sv-SE" sz="2000"/>
            </a:br>
            <a:r>
              <a:rPr lang="sv-SE" sz="2000"/>
              <a:t>25 har ökat.</a:t>
            </a:r>
          </a:p>
          <a:p>
            <a:endParaRPr lang="sv-SE" sz="2000"/>
          </a:p>
          <a:p>
            <a:endParaRPr lang="sv-SE" sz="2000"/>
          </a:p>
        </p:txBody>
      </p:sp>
      <p:sp>
        <p:nvSpPr>
          <p:cNvPr id="7" name="textruta 6">
            <a:extLst>
              <a:ext uri="{FF2B5EF4-FFF2-40B4-BE49-F238E27FC236}">
                <a16:creationId xmlns:a16="http://schemas.microsoft.com/office/drawing/2014/main" id="{5B881407-16FC-7259-8656-ADCF58ECB331}"/>
              </a:ext>
            </a:extLst>
          </p:cNvPr>
          <p:cNvSpPr txBox="1"/>
          <p:nvPr/>
        </p:nvSpPr>
        <p:spPr>
          <a:xfrm>
            <a:off x="6456040" y="5085184"/>
            <a:ext cx="5500800" cy="144016"/>
          </a:xfrm>
          <a:prstGeom prst="rect">
            <a:avLst/>
          </a:prstGeom>
        </p:spPr>
        <p:txBody>
          <a:bodyPr vert="horz" wrap="square" lIns="91440" tIns="45720" rIns="91440" bIns="45720" rtlCol="0" anchor="t">
            <a:noAutofit/>
          </a:bodyPr>
          <a:lstStyle/>
          <a:p>
            <a:pPr algn="l"/>
            <a:r>
              <a:rPr lang="sv-SE" sz="1400"/>
              <a:t>Ur artikeln </a:t>
            </a:r>
            <a:r>
              <a:rPr lang="sv-SE" sz="1400">
                <a:hlinkClick r:id="rId3"/>
              </a:rPr>
              <a:t>Så tar Jönköping hand om sina chefer</a:t>
            </a:r>
            <a:endParaRPr lang="sv-SE" sz="1400" b="0">
              <a:solidFill>
                <a:schemeClr val="tx1"/>
              </a:solidFill>
            </a:endParaRPr>
          </a:p>
        </p:txBody>
      </p:sp>
      <p:pic>
        <p:nvPicPr>
          <p:cNvPr id="2050" name="Picture 2">
            <a:extLst>
              <a:ext uri="{FF2B5EF4-FFF2-40B4-BE49-F238E27FC236}">
                <a16:creationId xmlns:a16="http://schemas.microsoft.com/office/drawing/2014/main" id="{B89ECD76-EA8F-DC4A-8800-588915B95E47}"/>
              </a:ext>
            </a:extLst>
          </p:cNvPr>
          <p:cNvPicPr>
            <a:picLocks noGrp="1" noChangeAspect="1" noChangeArrowheads="1"/>
          </p:cNvPicPr>
          <p:nvPr>
            <p:ph type="pic" sz="quarter" idx="16"/>
          </p:nvPr>
        </p:nvPicPr>
        <p:blipFill>
          <a:blip r:embed="rId4">
            <a:extLst>
              <a:ext uri="{28A0092B-C50C-407E-A947-70E740481C1C}">
                <a14:useLocalDpi xmlns:a14="http://schemas.microsoft.com/office/drawing/2010/main" val="0"/>
              </a:ext>
            </a:extLst>
          </a:blip>
          <a:srcRect t="9781" b="9781"/>
          <a:stretch>
            <a:fillRect/>
          </a:stretch>
        </p:blipFill>
        <p:spPr bwMode="auto">
          <a:xfrm>
            <a:off x="6335968" y="1916832"/>
            <a:ext cx="5500800" cy="3096344"/>
          </a:xfrm>
          <a:prstGeom prst="roundRect">
            <a:avLst>
              <a:gd name="adj" fmla="val 10492"/>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359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72EEA7-4470-B239-1603-B47D43828A56}"/>
              </a:ext>
            </a:extLst>
          </p:cNvPr>
          <p:cNvSpPr>
            <a:spLocks noGrp="1"/>
          </p:cNvSpPr>
          <p:nvPr>
            <p:ph type="title"/>
          </p:nvPr>
        </p:nvSpPr>
        <p:spPr/>
        <p:txBody>
          <a:bodyPr/>
          <a:lstStyle/>
          <a:p>
            <a:r>
              <a:rPr lang="sv-SE" dirty="0"/>
              <a:t>Friskfaktorlabbet – Inspiration – Reflektionsfrågor chef</a:t>
            </a:r>
          </a:p>
        </p:txBody>
      </p:sp>
      <p:sp>
        <p:nvSpPr>
          <p:cNvPr id="4" name="Platshållare för innehåll 3">
            <a:extLst>
              <a:ext uri="{FF2B5EF4-FFF2-40B4-BE49-F238E27FC236}">
                <a16:creationId xmlns:a16="http://schemas.microsoft.com/office/drawing/2014/main" id="{EE9BEA7D-6BFF-C084-3601-A0E1331CDD07}"/>
              </a:ext>
            </a:extLst>
          </p:cNvPr>
          <p:cNvSpPr>
            <a:spLocks noGrp="1"/>
          </p:cNvSpPr>
          <p:nvPr>
            <p:ph sz="quarter" idx="15"/>
          </p:nvPr>
        </p:nvSpPr>
        <p:spPr>
          <a:xfrm>
            <a:off x="1055440" y="1772816"/>
            <a:ext cx="10081120" cy="4538532"/>
          </a:xfrm>
        </p:spPr>
        <p:txBody>
          <a:bodyPr/>
          <a:lstStyle/>
          <a:p>
            <a:r>
              <a:rPr lang="sv-SE" dirty="0"/>
              <a:t>Hur tar du reda på vilka förväntningar dina medarbetare har på din närvaro och tillgänglighet? </a:t>
            </a:r>
          </a:p>
          <a:p>
            <a:r>
              <a:rPr lang="sv-SE" dirty="0"/>
              <a:t>Hur möter du upp deras förväntningar?  </a:t>
            </a:r>
          </a:p>
          <a:p>
            <a:r>
              <a:rPr lang="sv-SE" dirty="0"/>
              <a:t>Vad gör du för att inspirera och motivera medarbetarna? </a:t>
            </a:r>
          </a:p>
          <a:p>
            <a:r>
              <a:rPr lang="sv-SE" dirty="0"/>
              <a:t>Hur visar du medarbetarna ditt engagemang? </a:t>
            </a:r>
          </a:p>
          <a:p>
            <a:r>
              <a:rPr lang="sv-SE" dirty="0"/>
              <a:t>På vilket sätt stödjer du medarbetarna och visar dem vägen? </a:t>
            </a:r>
          </a:p>
          <a:p>
            <a:r>
              <a:rPr lang="sv-SE" dirty="0"/>
              <a:t>Vad gör du för att utveckla tillitsfulla relationer mellan dig och dina medarbetare? Hur skapar du tydlighet om vad som ska göras, av vem, när, hur och varför? </a:t>
            </a:r>
          </a:p>
          <a:p>
            <a:r>
              <a:rPr lang="sv-SE" dirty="0"/>
              <a:t>Hur följer du upp vad som fungerar bra och vad som behöver göras annorlunda – både på individ- och gruppnivå?</a:t>
            </a:r>
          </a:p>
          <a:p>
            <a:pPr marL="0" indent="0">
              <a:buNone/>
            </a:pPr>
            <a:r>
              <a:rPr lang="sv-SE" sz="1600" dirty="0"/>
              <a:t>	</a:t>
            </a:r>
          </a:p>
        </p:txBody>
      </p:sp>
      <p:sp>
        <p:nvSpPr>
          <p:cNvPr id="6" name="textruta 5">
            <a:extLst>
              <a:ext uri="{FF2B5EF4-FFF2-40B4-BE49-F238E27FC236}">
                <a16:creationId xmlns:a16="http://schemas.microsoft.com/office/drawing/2014/main" id="{3F01CC3B-C9F7-0B98-57EE-31D08D18C203}"/>
              </a:ext>
            </a:extLst>
          </p:cNvPr>
          <p:cNvSpPr txBox="1"/>
          <p:nvPr/>
        </p:nvSpPr>
        <p:spPr>
          <a:xfrm>
            <a:off x="6096000" y="5988182"/>
            <a:ext cx="6094378" cy="646331"/>
          </a:xfrm>
          <a:prstGeom prst="rect">
            <a:avLst/>
          </a:prstGeom>
          <a:noFill/>
        </p:spPr>
        <p:txBody>
          <a:bodyPr wrap="square">
            <a:spAutoFit/>
          </a:bodyPr>
          <a:lstStyle/>
          <a:p>
            <a:r>
              <a:rPr lang="sv-SE" sz="1800">
                <a:hlinkClick r:id="rId3"/>
              </a:rPr>
              <a:t>https://www.suntarbetsliv.se/mer-om-friskfaktorer/narvarande-tillitsfullt-och-engagerat-ledarskap/</a:t>
            </a:r>
            <a:endParaRPr lang="sv-SE"/>
          </a:p>
        </p:txBody>
      </p:sp>
    </p:spTree>
    <p:extLst>
      <p:ext uri="{BB962C8B-B14F-4D97-AF65-F5344CB8AC3E}">
        <p14:creationId xmlns:p14="http://schemas.microsoft.com/office/powerpoint/2010/main" val="243589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F66F70-9C10-D07D-73BC-E9E855916A61}"/>
              </a:ext>
            </a:extLst>
          </p:cNvPr>
          <p:cNvSpPr>
            <a:spLocks noGrp="1"/>
          </p:cNvSpPr>
          <p:nvPr>
            <p:ph type="title"/>
          </p:nvPr>
        </p:nvSpPr>
        <p:spPr>
          <a:xfrm>
            <a:off x="368866" y="692695"/>
            <a:ext cx="11487773" cy="1266733"/>
          </a:xfrm>
        </p:spPr>
        <p:txBody>
          <a:bodyPr/>
          <a:lstStyle/>
          <a:p>
            <a:r>
              <a:rPr lang="sv-SE" dirty="0"/>
              <a:t>Friskfaktorlabbet – Reflektionsfrågor – Medarbetare</a:t>
            </a:r>
          </a:p>
        </p:txBody>
      </p:sp>
      <p:sp>
        <p:nvSpPr>
          <p:cNvPr id="4" name="Platshållare för innehåll 3">
            <a:extLst>
              <a:ext uri="{FF2B5EF4-FFF2-40B4-BE49-F238E27FC236}">
                <a16:creationId xmlns:a16="http://schemas.microsoft.com/office/drawing/2014/main" id="{0585B98A-8D05-3044-6095-A85407ECDCB6}"/>
              </a:ext>
            </a:extLst>
          </p:cNvPr>
          <p:cNvSpPr>
            <a:spLocks noGrp="1"/>
          </p:cNvSpPr>
          <p:nvPr>
            <p:ph sz="quarter" idx="15"/>
          </p:nvPr>
        </p:nvSpPr>
        <p:spPr/>
        <p:txBody>
          <a:bodyPr/>
          <a:lstStyle/>
          <a:p>
            <a:r>
              <a:rPr lang="sv-SE" dirty="0"/>
              <a:t>Vad innebär ett närvarande, tillitsfullt och engagerat ledarskap för dig? </a:t>
            </a:r>
          </a:p>
          <a:p>
            <a:r>
              <a:rPr lang="sv-SE" dirty="0"/>
              <a:t>Hur gör ni för att inspirera och motivera varandra på er arbetsplats?  </a:t>
            </a:r>
          </a:p>
          <a:p>
            <a:r>
              <a:rPr lang="sv-SE" dirty="0"/>
              <a:t>Hur gör ni för att skapa tillitsfulla relationer i er arbetsgrupp?  </a:t>
            </a:r>
          </a:p>
          <a:p>
            <a:r>
              <a:rPr lang="sv-SE" dirty="0"/>
              <a:t>Hur skapar din chef tydlighet om vad som ska göras, av vem, när, hur och varför?</a:t>
            </a:r>
          </a:p>
          <a:p>
            <a:r>
              <a:rPr lang="sv-SE" dirty="0"/>
              <a:t>Hur gör du för att tydliggöra vad du behöver för att klara av dina uppgifter? </a:t>
            </a:r>
          </a:p>
          <a:p>
            <a:r>
              <a:rPr lang="sv-SE" dirty="0"/>
              <a:t>Hur följer din chef upp vad som fungerar bra och vad som behöver göras annorlunda – både på individ- och gruppnivå? </a:t>
            </a:r>
          </a:p>
          <a:p>
            <a:pPr marL="0" indent="0">
              <a:buNone/>
            </a:pPr>
            <a:r>
              <a:rPr lang="sv-SE" sz="1600" dirty="0"/>
              <a:t>	</a:t>
            </a:r>
          </a:p>
        </p:txBody>
      </p:sp>
      <p:sp>
        <p:nvSpPr>
          <p:cNvPr id="6" name="textruta 5">
            <a:extLst>
              <a:ext uri="{FF2B5EF4-FFF2-40B4-BE49-F238E27FC236}">
                <a16:creationId xmlns:a16="http://schemas.microsoft.com/office/drawing/2014/main" id="{A78369FA-9EA7-6AC7-285F-7DD649BF26AA}"/>
              </a:ext>
            </a:extLst>
          </p:cNvPr>
          <p:cNvSpPr txBox="1"/>
          <p:nvPr/>
        </p:nvSpPr>
        <p:spPr>
          <a:xfrm>
            <a:off x="6112752" y="5947599"/>
            <a:ext cx="6094378" cy="646331"/>
          </a:xfrm>
          <a:prstGeom prst="rect">
            <a:avLst/>
          </a:prstGeom>
          <a:noFill/>
        </p:spPr>
        <p:txBody>
          <a:bodyPr wrap="square">
            <a:spAutoFit/>
          </a:bodyPr>
          <a:lstStyle/>
          <a:p>
            <a:r>
              <a:rPr lang="sv-SE" sz="1800">
                <a:hlinkClick r:id="rId3"/>
              </a:rPr>
              <a:t>https://www.suntarbetsliv.se/mer-om-friskfaktorer/narvarande-tillitsfullt-och-engagerat-ledarskap/</a:t>
            </a:r>
            <a:endParaRPr lang="sv-SE"/>
          </a:p>
        </p:txBody>
      </p:sp>
    </p:spTree>
    <p:extLst>
      <p:ext uri="{BB962C8B-B14F-4D97-AF65-F5344CB8AC3E}">
        <p14:creationId xmlns:p14="http://schemas.microsoft.com/office/powerpoint/2010/main" val="4234683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FA4AC-59A3-2488-DB95-B2E2752381A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DC6615B-6C76-9C8C-AA3E-9408EC5A47A1}"/>
              </a:ext>
            </a:extLst>
          </p:cNvPr>
          <p:cNvSpPr>
            <a:spLocks noGrp="1"/>
          </p:cNvSpPr>
          <p:nvPr>
            <p:ph type="title"/>
          </p:nvPr>
        </p:nvSpPr>
        <p:spPr/>
        <p:txBody>
          <a:bodyPr/>
          <a:lstStyle/>
          <a:p>
            <a:r>
              <a:rPr lang="sv-SE"/>
              <a:t>Tips för att ta väl vara på unga chefer</a:t>
            </a:r>
          </a:p>
        </p:txBody>
      </p:sp>
      <p:graphicFrame>
        <p:nvGraphicFramePr>
          <p:cNvPr id="3" name="Platshållare för innehåll 2">
            <a:extLst>
              <a:ext uri="{FF2B5EF4-FFF2-40B4-BE49-F238E27FC236}">
                <a16:creationId xmlns:a16="http://schemas.microsoft.com/office/drawing/2014/main" id="{C6749139-5BAD-4066-2179-7D68AB061F8A}"/>
              </a:ext>
            </a:extLst>
          </p:cNvPr>
          <p:cNvGraphicFramePr>
            <a:graphicFrameLocks noGrp="1"/>
          </p:cNvGraphicFramePr>
          <p:nvPr>
            <p:ph sz="half" idx="1"/>
          </p:nvPr>
        </p:nvGraphicFramePr>
        <p:xfrm>
          <a:off x="1725148" y="1546393"/>
          <a:ext cx="8741703" cy="4418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Platshållare för text 8">
            <a:extLst>
              <a:ext uri="{FF2B5EF4-FFF2-40B4-BE49-F238E27FC236}">
                <a16:creationId xmlns:a16="http://schemas.microsoft.com/office/drawing/2014/main" id="{7282CB3E-8CC6-B3C4-967A-1109EC028D2A}"/>
              </a:ext>
            </a:extLst>
          </p:cNvPr>
          <p:cNvSpPr txBox="1">
            <a:spLocks/>
          </p:cNvSpPr>
          <p:nvPr/>
        </p:nvSpPr>
        <p:spPr>
          <a:xfrm>
            <a:off x="4511675" y="6214293"/>
            <a:ext cx="6626225" cy="360362"/>
          </a:xfrm>
          <a:prstGeom prst="rect">
            <a:avLst/>
          </a:prstGeom>
        </p:spPr>
        <p:txBody>
          <a:bodyPr/>
          <a:lst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sv-SE" sz="1800" b="0" i="0" u="none" strike="noStrike" kern="0" cap="none" spc="0" normalizeH="0" baseline="0" noProof="0">
                <a:ln>
                  <a:noFill/>
                </a:ln>
                <a:solidFill>
                  <a:srgbClr val="000B3C"/>
                </a:solidFill>
                <a:effectLst/>
                <a:uLnTx/>
                <a:uFillTx/>
                <a:latin typeface="Calibri" panose="020F0502020204030204" pitchFamily="34" charset="0"/>
                <a:ea typeface="+mn-ea"/>
                <a:cs typeface="Times New Roman" pitchFamily="18" charset="0"/>
              </a:rPr>
              <a:t>Ur artikeln: </a:t>
            </a:r>
            <a:r>
              <a:rPr kumimoji="0" lang="sv-SE" sz="1800" b="0" i="0" u="none" strike="noStrike" kern="0" cap="none" spc="0" normalizeH="0" baseline="0" noProof="0">
                <a:ln>
                  <a:noFill/>
                </a:ln>
                <a:solidFill>
                  <a:srgbClr val="000B3C"/>
                </a:solidFill>
                <a:effectLst/>
                <a:uLnTx/>
                <a:uFillTx/>
                <a:latin typeface="Calibri" panose="020F0502020204030204" pitchFamily="34" charset="0"/>
                <a:ea typeface="+mn-ea"/>
                <a:cs typeface="Times New Roman" pitchFamily="18" charset="0"/>
                <a:hlinkClick r:id="rId8"/>
              </a:rPr>
              <a:t>Så får ni unga chefer att må bra</a:t>
            </a:r>
            <a:endParaRPr kumimoji="0" lang="sv-SE" sz="1800" b="0" i="0" u="none" strike="noStrike" kern="0" cap="none" spc="0" normalizeH="0" baseline="0" noProof="0">
              <a:ln>
                <a:noFill/>
              </a:ln>
              <a:solidFill>
                <a:srgbClr val="000B3C"/>
              </a:solidFill>
              <a:effectLst/>
              <a:uLnTx/>
              <a:uFillTx/>
              <a:latin typeface="Calibri" panose="020F0502020204030204" pitchFamily="34" charset="0"/>
              <a:ea typeface="+mn-ea"/>
              <a:cs typeface="Times New Roman" pitchFamily="18" charset="0"/>
            </a:endParaRPr>
          </a:p>
        </p:txBody>
      </p:sp>
      <p:pic>
        <p:nvPicPr>
          <p:cNvPr id="4" name="Bild 3">
            <a:extLst>
              <a:ext uri="{FF2B5EF4-FFF2-40B4-BE49-F238E27FC236}">
                <a16:creationId xmlns:a16="http://schemas.microsoft.com/office/drawing/2014/main" id="{43CD3E98-D9E7-C3E4-E01F-886607A20C8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89552" y="2176466"/>
            <a:ext cx="382750" cy="437428"/>
          </a:xfrm>
          <a:prstGeom prst="rect">
            <a:avLst/>
          </a:prstGeom>
        </p:spPr>
      </p:pic>
      <p:pic>
        <p:nvPicPr>
          <p:cNvPr id="5" name="Bild 4">
            <a:extLst>
              <a:ext uri="{FF2B5EF4-FFF2-40B4-BE49-F238E27FC236}">
                <a16:creationId xmlns:a16="http://schemas.microsoft.com/office/drawing/2014/main" id="{A8620D32-F99E-07F8-BF00-CC7E61068A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84339" y="3694974"/>
            <a:ext cx="423322" cy="535496"/>
          </a:xfrm>
          <a:prstGeom prst="rect">
            <a:avLst/>
          </a:prstGeom>
        </p:spPr>
      </p:pic>
      <p:pic>
        <p:nvPicPr>
          <p:cNvPr id="6" name="Bild 5">
            <a:extLst>
              <a:ext uri="{FF2B5EF4-FFF2-40B4-BE49-F238E27FC236}">
                <a16:creationId xmlns:a16="http://schemas.microsoft.com/office/drawing/2014/main" id="{96D767E1-F47D-9E6E-C608-61D3DC804B4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92913" y="2187683"/>
            <a:ext cx="556889" cy="495013"/>
          </a:xfrm>
          <a:prstGeom prst="rect">
            <a:avLst/>
          </a:prstGeom>
        </p:spPr>
      </p:pic>
      <p:pic>
        <p:nvPicPr>
          <p:cNvPr id="7" name="Bild 6">
            <a:extLst>
              <a:ext uri="{FF2B5EF4-FFF2-40B4-BE49-F238E27FC236}">
                <a16:creationId xmlns:a16="http://schemas.microsoft.com/office/drawing/2014/main" id="{33F34CEA-A58F-1D98-29CC-7736C11AF4E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382694" y="3602036"/>
            <a:ext cx="594995" cy="594995"/>
          </a:xfrm>
          <a:prstGeom prst="rect">
            <a:avLst/>
          </a:prstGeom>
        </p:spPr>
      </p:pic>
      <p:pic>
        <p:nvPicPr>
          <p:cNvPr id="10" name="Bild 9">
            <a:extLst>
              <a:ext uri="{FF2B5EF4-FFF2-40B4-BE49-F238E27FC236}">
                <a16:creationId xmlns:a16="http://schemas.microsoft.com/office/drawing/2014/main" id="{A3EDEAF8-B676-100E-66FE-163FD79F1BB5}"/>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192822" y="3746674"/>
            <a:ext cx="669370" cy="535496"/>
          </a:xfrm>
          <a:prstGeom prst="rect">
            <a:avLst/>
          </a:prstGeom>
        </p:spPr>
      </p:pic>
      <p:pic>
        <p:nvPicPr>
          <p:cNvPr id="14" name="Bild 13">
            <a:extLst>
              <a:ext uri="{FF2B5EF4-FFF2-40B4-BE49-F238E27FC236}">
                <a16:creationId xmlns:a16="http://schemas.microsoft.com/office/drawing/2014/main" id="{6833051C-FF6C-4636-3B0C-CE732198E52C}"/>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382694" y="5232725"/>
            <a:ext cx="594995" cy="594995"/>
          </a:xfrm>
          <a:prstGeom prst="rect">
            <a:avLst/>
          </a:prstGeom>
        </p:spPr>
      </p:pic>
      <p:pic>
        <p:nvPicPr>
          <p:cNvPr id="15" name="Bild 14">
            <a:extLst>
              <a:ext uri="{FF2B5EF4-FFF2-40B4-BE49-F238E27FC236}">
                <a16:creationId xmlns:a16="http://schemas.microsoft.com/office/drawing/2014/main" id="{2EE94E72-2D76-A216-D5D2-5079B7812A8D}"/>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816397" y="5153066"/>
            <a:ext cx="526098" cy="526098"/>
          </a:xfrm>
          <a:prstGeom prst="rect">
            <a:avLst/>
          </a:prstGeom>
        </p:spPr>
      </p:pic>
      <p:pic>
        <p:nvPicPr>
          <p:cNvPr id="16" name="Bild 15">
            <a:extLst>
              <a:ext uri="{FF2B5EF4-FFF2-40B4-BE49-F238E27FC236}">
                <a16:creationId xmlns:a16="http://schemas.microsoft.com/office/drawing/2014/main" id="{A5C3737B-9EDB-A8BA-133F-50EA7119BAB4}"/>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239930" y="5153066"/>
            <a:ext cx="602433" cy="535496"/>
          </a:xfrm>
          <a:prstGeom prst="rect">
            <a:avLst/>
          </a:prstGeom>
        </p:spPr>
      </p:pic>
      <p:pic>
        <p:nvPicPr>
          <p:cNvPr id="17" name="Bild 16">
            <a:extLst>
              <a:ext uri="{FF2B5EF4-FFF2-40B4-BE49-F238E27FC236}">
                <a16:creationId xmlns:a16="http://schemas.microsoft.com/office/drawing/2014/main" id="{F5BE085B-5E19-1730-29EB-9C20CCB60D4B}"/>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816397" y="2189062"/>
            <a:ext cx="489022" cy="483797"/>
          </a:xfrm>
          <a:prstGeom prst="rect">
            <a:avLst/>
          </a:prstGeom>
        </p:spPr>
      </p:pic>
    </p:spTree>
    <p:extLst>
      <p:ext uri="{BB962C8B-B14F-4D97-AF65-F5344CB8AC3E}">
        <p14:creationId xmlns:p14="http://schemas.microsoft.com/office/powerpoint/2010/main" val="2936480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9FB0A-AEFC-B869-7835-52F1BF5CEC39}"/>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48E7BD2-FF64-55E6-5440-BA02E61D0B27}"/>
              </a:ext>
            </a:extLst>
          </p:cNvPr>
          <p:cNvSpPr>
            <a:spLocks noGrp="1"/>
          </p:cNvSpPr>
          <p:nvPr>
            <p:ph type="body" sz="quarter" idx="10"/>
          </p:nvPr>
        </p:nvSpPr>
        <p:spPr/>
        <p:txBody>
          <a:bodyPr/>
          <a:lstStyle/>
          <a:p>
            <a:endParaRPr lang="sv-SE"/>
          </a:p>
        </p:txBody>
      </p:sp>
      <p:sp>
        <p:nvSpPr>
          <p:cNvPr id="11" name="Platshållare för text 10">
            <a:extLst>
              <a:ext uri="{FF2B5EF4-FFF2-40B4-BE49-F238E27FC236}">
                <a16:creationId xmlns:a16="http://schemas.microsoft.com/office/drawing/2014/main" id="{D15CD6F6-92AC-3D0F-E709-40F6AE9A2CCC}"/>
              </a:ext>
            </a:extLst>
          </p:cNvPr>
          <p:cNvSpPr>
            <a:spLocks noGrp="1"/>
          </p:cNvSpPr>
          <p:nvPr>
            <p:ph type="body" sz="quarter" idx="13"/>
          </p:nvPr>
        </p:nvSpPr>
        <p:spPr>
          <a:xfrm>
            <a:off x="7224989" y="4579971"/>
            <a:ext cx="4456138" cy="611981"/>
          </a:xfrm>
        </p:spPr>
        <p:txBody>
          <a:bodyPr/>
          <a:lstStyle/>
          <a:p>
            <a:pPr algn="ctr"/>
            <a:r>
              <a:rPr lang="sv-SE" sz="4400">
                <a:solidFill>
                  <a:schemeClr val="tx2"/>
                </a:solidFill>
              </a:rPr>
              <a:t>Medskick</a:t>
            </a:r>
            <a:endParaRPr lang="sv-SE">
              <a:solidFill>
                <a:schemeClr val="tx2"/>
              </a:solidFill>
            </a:endParaRPr>
          </a:p>
        </p:txBody>
      </p:sp>
      <p:pic>
        <p:nvPicPr>
          <p:cNvPr id="12" name="Platshållare för bild 11">
            <a:extLst>
              <a:ext uri="{FF2B5EF4-FFF2-40B4-BE49-F238E27FC236}">
                <a16:creationId xmlns:a16="http://schemas.microsoft.com/office/drawing/2014/main" id="{31C9BE31-A34A-432E-BCEC-F7590B203A7F}"/>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422649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BB01C09-136B-63A7-3FD7-9F852814D744}"/>
              </a:ext>
            </a:extLst>
          </p:cNvPr>
          <p:cNvPicPr>
            <a:picLocks noChangeAspect="1"/>
          </p:cNvPicPr>
          <p:nvPr/>
        </p:nvPicPr>
        <p:blipFill rotWithShape="1">
          <a:blip r:embed="rId3"/>
          <a:srcRect l="552" t="2482" r="68331" b="2480"/>
          <a:stretch/>
        </p:blipFill>
        <p:spPr>
          <a:xfrm>
            <a:off x="1710503" y="1513489"/>
            <a:ext cx="4075890" cy="4202349"/>
          </a:xfrm>
          <a:prstGeom prst="roundRect">
            <a:avLst>
              <a:gd name="adj" fmla="val 7598"/>
            </a:avLst>
          </a:prstGeom>
          <a:effectLst>
            <a:outerShdw blurRad="50800" dist="38100" dir="2700000" algn="tl" rotWithShape="0">
              <a:prstClr val="black">
                <a:alpha val="40000"/>
              </a:prstClr>
            </a:outerShdw>
          </a:effectLst>
        </p:spPr>
      </p:pic>
      <p:sp>
        <p:nvSpPr>
          <p:cNvPr id="4" name="Rubrik 3">
            <a:extLst>
              <a:ext uri="{FF2B5EF4-FFF2-40B4-BE49-F238E27FC236}">
                <a16:creationId xmlns:a16="http://schemas.microsoft.com/office/drawing/2014/main" id="{8384DFF4-664E-6F3A-E629-BA7BCE3BC9F6}"/>
              </a:ext>
            </a:extLst>
          </p:cNvPr>
          <p:cNvSpPr>
            <a:spLocks noGrp="1"/>
          </p:cNvSpPr>
          <p:nvPr>
            <p:ph type="title"/>
          </p:nvPr>
        </p:nvSpPr>
        <p:spPr/>
        <p:txBody>
          <a:bodyPr/>
          <a:lstStyle/>
          <a:p>
            <a:r>
              <a:rPr lang="sv-SE"/>
              <a:t>Tjänster från Suntarbetsliv</a:t>
            </a:r>
          </a:p>
        </p:txBody>
      </p:sp>
      <p:pic>
        <p:nvPicPr>
          <p:cNvPr id="2" name="Bildobjekt 1">
            <a:extLst>
              <a:ext uri="{FF2B5EF4-FFF2-40B4-BE49-F238E27FC236}">
                <a16:creationId xmlns:a16="http://schemas.microsoft.com/office/drawing/2014/main" id="{069DCF09-FD1F-33E4-F0F8-7F4B4EE575DC}"/>
              </a:ext>
            </a:extLst>
          </p:cNvPr>
          <p:cNvPicPr>
            <a:picLocks noChangeAspect="1"/>
          </p:cNvPicPr>
          <p:nvPr/>
        </p:nvPicPr>
        <p:blipFill rotWithShape="1">
          <a:blip r:embed="rId3"/>
          <a:srcRect l="34414" t="2481" r="34470" b="2481"/>
          <a:stretch/>
        </p:blipFill>
        <p:spPr>
          <a:xfrm>
            <a:off x="6363567" y="1513489"/>
            <a:ext cx="4075890" cy="4202349"/>
          </a:xfrm>
          <a:prstGeom prst="roundRect">
            <a:avLst>
              <a:gd name="adj" fmla="val 7598"/>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96801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91ACB-3AFC-8C95-ADAE-73475D2E70FE}"/>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C8A3FD18-5ACA-4616-1086-81AE1F1416BC}"/>
              </a:ext>
            </a:extLst>
          </p:cNvPr>
          <p:cNvSpPr>
            <a:spLocks noGrp="1"/>
          </p:cNvSpPr>
          <p:nvPr>
            <p:ph type="title"/>
          </p:nvPr>
        </p:nvSpPr>
        <p:spPr>
          <a:xfrm>
            <a:off x="704227" y="362372"/>
            <a:ext cx="11487773" cy="720080"/>
          </a:xfrm>
        </p:spPr>
        <p:txBody>
          <a:bodyPr/>
          <a:lstStyle/>
          <a:p>
            <a:r>
              <a:rPr lang="sv-SE"/>
              <a:t>Suntarbetslivs digitala verktyg</a:t>
            </a:r>
          </a:p>
        </p:txBody>
      </p:sp>
      <p:pic>
        <p:nvPicPr>
          <p:cNvPr id="7" name="Bildobjekt 6">
            <a:extLst>
              <a:ext uri="{FF2B5EF4-FFF2-40B4-BE49-F238E27FC236}">
                <a16:creationId xmlns:a16="http://schemas.microsoft.com/office/drawing/2014/main" id="{87F4E726-730A-1658-5C37-E2DE1E0C93D0}"/>
              </a:ext>
            </a:extLst>
          </p:cNvPr>
          <p:cNvPicPr>
            <a:picLocks noChangeAspect="1"/>
          </p:cNvPicPr>
          <p:nvPr/>
        </p:nvPicPr>
        <p:blipFill>
          <a:blip r:embed="rId3"/>
          <a:stretch>
            <a:fillRect/>
          </a:stretch>
        </p:blipFill>
        <p:spPr>
          <a:xfrm>
            <a:off x="704227" y="1606444"/>
            <a:ext cx="3511730" cy="4102311"/>
          </a:xfrm>
          <a:prstGeom prst="roundRect">
            <a:avLst>
              <a:gd name="adj" fmla="val 5587"/>
            </a:avLst>
          </a:prstGeom>
          <a:effectLst>
            <a:outerShdw blurRad="50800" dist="38100" dir="2700000" algn="tl" rotWithShape="0">
              <a:prstClr val="black">
                <a:alpha val="40000"/>
              </a:prstClr>
            </a:outerShdw>
          </a:effectLst>
        </p:spPr>
      </p:pic>
      <p:pic>
        <p:nvPicPr>
          <p:cNvPr id="9" name="Bildobjekt 8">
            <a:extLst>
              <a:ext uri="{FF2B5EF4-FFF2-40B4-BE49-F238E27FC236}">
                <a16:creationId xmlns:a16="http://schemas.microsoft.com/office/drawing/2014/main" id="{0FA546AD-182E-7DA8-CCC4-4002BD72B9D4}"/>
              </a:ext>
            </a:extLst>
          </p:cNvPr>
          <p:cNvPicPr>
            <a:picLocks noChangeAspect="1"/>
          </p:cNvPicPr>
          <p:nvPr/>
        </p:nvPicPr>
        <p:blipFill>
          <a:blip r:embed="rId4"/>
          <a:srcRect r="1426"/>
          <a:stretch/>
        </p:blipFill>
        <p:spPr>
          <a:xfrm>
            <a:off x="4387761" y="1587392"/>
            <a:ext cx="3511731" cy="4140413"/>
          </a:xfrm>
          <a:prstGeom prst="roundRect">
            <a:avLst>
              <a:gd name="adj" fmla="val 7684"/>
            </a:avLst>
          </a:prstGeom>
          <a:effectLst>
            <a:outerShdw blurRad="50800" dist="38100" dir="2700000" algn="tl" rotWithShape="0">
              <a:prstClr val="black">
                <a:alpha val="40000"/>
              </a:prstClr>
            </a:outerShdw>
          </a:effectLst>
        </p:spPr>
      </p:pic>
      <p:pic>
        <p:nvPicPr>
          <p:cNvPr id="11" name="Bildobjekt 10">
            <a:extLst>
              <a:ext uri="{FF2B5EF4-FFF2-40B4-BE49-F238E27FC236}">
                <a16:creationId xmlns:a16="http://schemas.microsoft.com/office/drawing/2014/main" id="{152E83D4-5496-DC0B-5A61-F69883AFA731}"/>
              </a:ext>
            </a:extLst>
          </p:cNvPr>
          <p:cNvPicPr>
            <a:picLocks noChangeAspect="1"/>
          </p:cNvPicPr>
          <p:nvPr/>
        </p:nvPicPr>
        <p:blipFill>
          <a:blip r:embed="rId5"/>
          <a:stretch>
            <a:fillRect/>
          </a:stretch>
        </p:blipFill>
        <p:spPr>
          <a:xfrm>
            <a:off x="8071297" y="1587392"/>
            <a:ext cx="3416476" cy="4102311"/>
          </a:xfrm>
          <a:prstGeom prst="roundRect">
            <a:avLst>
              <a:gd name="adj" fmla="val 6702"/>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3044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2FA6A679-AA9E-340E-58BD-E70F97D76779}"/>
              </a:ext>
            </a:extLst>
          </p:cNvPr>
          <p:cNvSpPr txBox="1">
            <a:spLocks/>
          </p:cNvSpPr>
          <p:nvPr/>
        </p:nvSpPr>
        <p:spPr>
          <a:xfrm>
            <a:off x="753035" y="1196752"/>
            <a:ext cx="11062447" cy="1080120"/>
          </a:xfrm>
          <a:prstGeom prst="rect">
            <a:avLst/>
          </a:prstGeom>
        </p:spPr>
        <p:txBody>
          <a:bodyPr/>
          <a:lstStyle>
            <a:lvl1pPr marL="180975" indent="-180975" algn="l" defTabSz="914400" rtl="0" eaLnBrk="1" latinLnBrk="0" hangingPunct="1">
              <a:spcBef>
                <a:spcPct val="20000"/>
              </a:spcBef>
              <a:buFont typeface="Arial"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Font typeface="Arial"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Font typeface="Arial"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sv-SE" sz="3200">
              <a:solidFill>
                <a:srgbClr val="000B3C"/>
              </a:solidFill>
              <a:latin typeface="Chevin Pro DemiBold" panose="020F0703030000060003" pitchFamily="34" charset="0"/>
            </a:endParaRPr>
          </a:p>
        </p:txBody>
      </p:sp>
      <p:sp>
        <p:nvSpPr>
          <p:cNvPr id="6" name="Rubrik 5">
            <a:extLst>
              <a:ext uri="{FF2B5EF4-FFF2-40B4-BE49-F238E27FC236}">
                <a16:creationId xmlns:a16="http://schemas.microsoft.com/office/drawing/2014/main" id="{CA7A48CF-7B6E-BDAB-56F4-19DFE01C5C6C}"/>
              </a:ext>
            </a:extLst>
          </p:cNvPr>
          <p:cNvSpPr>
            <a:spLocks noGrp="1"/>
          </p:cNvSpPr>
          <p:nvPr>
            <p:ph type="title"/>
          </p:nvPr>
        </p:nvSpPr>
        <p:spPr/>
        <p:txBody>
          <a:bodyPr/>
          <a:lstStyle/>
          <a:p>
            <a:r>
              <a:rPr lang="sv-SE"/>
              <a:t>Håll dig uppdaterad</a:t>
            </a:r>
          </a:p>
        </p:txBody>
      </p:sp>
      <p:sp>
        <p:nvSpPr>
          <p:cNvPr id="10" name="Platshållare för innehåll 9">
            <a:extLst>
              <a:ext uri="{FF2B5EF4-FFF2-40B4-BE49-F238E27FC236}">
                <a16:creationId xmlns:a16="http://schemas.microsoft.com/office/drawing/2014/main" id="{B4FDD132-E14F-0BA1-D97A-5C1E78C29AA9}"/>
              </a:ext>
            </a:extLst>
          </p:cNvPr>
          <p:cNvSpPr>
            <a:spLocks noGrp="1"/>
          </p:cNvSpPr>
          <p:nvPr>
            <p:ph sz="half" idx="1"/>
          </p:nvPr>
        </p:nvSpPr>
        <p:spPr/>
        <p:txBody>
          <a:bodyPr/>
          <a:lstStyle/>
          <a:p>
            <a:pPr marL="0" indent="0" algn="ctr">
              <a:buNone/>
            </a:pPr>
            <a:r>
              <a:rPr lang="sv-SE"/>
              <a:t>Prenumerera på suntarbetsliv.se/nyhetsbrev</a:t>
            </a:r>
          </a:p>
        </p:txBody>
      </p:sp>
      <p:sp>
        <p:nvSpPr>
          <p:cNvPr id="15" name="Platshållare för innehåll 14">
            <a:extLst>
              <a:ext uri="{FF2B5EF4-FFF2-40B4-BE49-F238E27FC236}">
                <a16:creationId xmlns:a16="http://schemas.microsoft.com/office/drawing/2014/main" id="{8BBA955D-14F9-7FDA-53A8-9FB615D7A025}"/>
              </a:ext>
            </a:extLst>
          </p:cNvPr>
          <p:cNvSpPr>
            <a:spLocks noGrp="1"/>
          </p:cNvSpPr>
          <p:nvPr>
            <p:ph sz="half" idx="2"/>
          </p:nvPr>
        </p:nvSpPr>
        <p:spPr/>
        <p:txBody>
          <a:bodyPr/>
          <a:lstStyle/>
          <a:p>
            <a:pPr marL="0" indent="0" algn="ctr">
              <a:buNone/>
            </a:pPr>
            <a:r>
              <a:rPr lang="sv-SE"/>
              <a:t>Följ oss i våra sociala kanaler</a:t>
            </a:r>
          </a:p>
          <a:p>
            <a:endParaRPr lang="sv-SE"/>
          </a:p>
        </p:txBody>
      </p:sp>
      <p:pic>
        <p:nvPicPr>
          <p:cNvPr id="14" name="Bildobjekt 13" descr="En bild som visar Teckensnitt, skärmbild, Grafik, symbol&#10;&#10;Automatiskt genererad beskrivning">
            <a:extLst>
              <a:ext uri="{FF2B5EF4-FFF2-40B4-BE49-F238E27FC236}">
                <a16:creationId xmlns:a16="http://schemas.microsoft.com/office/drawing/2014/main" id="{8EB4F5D1-48FB-CCE1-2F4A-918DCD83B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236" y="2773391"/>
            <a:ext cx="3287688" cy="723291"/>
          </a:xfrm>
          <a:prstGeom prst="rect">
            <a:avLst/>
          </a:prstGeom>
        </p:spPr>
      </p:pic>
      <p:pic>
        <p:nvPicPr>
          <p:cNvPr id="5" name="Bildobjekt 4">
            <a:extLst>
              <a:ext uri="{FF2B5EF4-FFF2-40B4-BE49-F238E27FC236}">
                <a16:creationId xmlns:a16="http://schemas.microsoft.com/office/drawing/2014/main" id="{73FDFAF0-457A-B1C7-8BF3-C802D7FD23B3}"/>
              </a:ext>
            </a:extLst>
          </p:cNvPr>
          <p:cNvPicPr>
            <a:picLocks noChangeAspect="1"/>
          </p:cNvPicPr>
          <p:nvPr/>
        </p:nvPicPr>
        <p:blipFill>
          <a:blip r:embed="rId4"/>
          <a:stretch>
            <a:fillRect/>
          </a:stretch>
        </p:blipFill>
        <p:spPr>
          <a:xfrm>
            <a:off x="2245310" y="2773391"/>
            <a:ext cx="2559219" cy="2559219"/>
          </a:xfrm>
          <a:prstGeom prst="rect">
            <a:avLst/>
          </a:prstGeom>
        </p:spPr>
      </p:pic>
    </p:spTree>
    <p:extLst>
      <p:ext uri="{BB962C8B-B14F-4D97-AF65-F5344CB8AC3E}">
        <p14:creationId xmlns:p14="http://schemas.microsoft.com/office/powerpoint/2010/main" val="856934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47E10B-64D0-0093-9784-03D87A3F4BBC}"/>
              </a:ext>
            </a:extLst>
          </p:cNvPr>
          <p:cNvSpPr>
            <a:spLocks noGrp="1"/>
          </p:cNvSpPr>
          <p:nvPr>
            <p:ph type="title"/>
          </p:nvPr>
        </p:nvSpPr>
        <p:spPr/>
        <p:txBody>
          <a:bodyPr/>
          <a:lstStyle/>
          <a:p>
            <a:r>
              <a:rPr lang="sv-SE"/>
              <a:t>Medskick</a:t>
            </a:r>
            <a:br>
              <a:rPr lang="sv-SE" sz="3200"/>
            </a:br>
            <a:endParaRPr lang="sv-SE"/>
          </a:p>
        </p:txBody>
      </p:sp>
      <p:sp>
        <p:nvSpPr>
          <p:cNvPr id="4" name="Platshållare för innehåll 3">
            <a:extLst>
              <a:ext uri="{FF2B5EF4-FFF2-40B4-BE49-F238E27FC236}">
                <a16:creationId xmlns:a16="http://schemas.microsoft.com/office/drawing/2014/main" id="{6C54AB54-6F11-ED72-0B24-D0604F194107}"/>
              </a:ext>
            </a:extLst>
          </p:cNvPr>
          <p:cNvSpPr>
            <a:spLocks noGrp="1"/>
          </p:cNvSpPr>
          <p:nvPr>
            <p:ph sz="quarter" idx="15"/>
          </p:nvPr>
        </p:nvSpPr>
        <p:spPr>
          <a:xfrm>
            <a:off x="1919536" y="1772816"/>
            <a:ext cx="9217024" cy="4174783"/>
          </a:xfrm>
        </p:spPr>
        <p:txBody>
          <a:bodyPr/>
          <a:lstStyle/>
          <a:p>
            <a:pPr marL="0" indent="0">
              <a:lnSpc>
                <a:spcPct val="150000"/>
              </a:lnSpc>
              <a:buNone/>
            </a:pPr>
            <a:r>
              <a:rPr lang="sv-SE" sz="2800"/>
              <a:t>Ta hand om er egen arbetsmiljö</a:t>
            </a:r>
          </a:p>
          <a:p>
            <a:pPr marL="0" indent="0">
              <a:lnSpc>
                <a:spcPct val="150000"/>
              </a:lnSpc>
              <a:buNone/>
            </a:pPr>
            <a:r>
              <a:rPr lang="sv-SE" sz="2800"/>
              <a:t>Använd Suntarbetslivs digitala stöd</a:t>
            </a:r>
          </a:p>
          <a:p>
            <a:pPr marL="0" indent="0">
              <a:lnSpc>
                <a:spcPct val="150000"/>
              </a:lnSpc>
              <a:buNone/>
            </a:pPr>
            <a:r>
              <a:rPr lang="sv-SE" sz="2800"/>
              <a:t>Gör inte mer – gör annorlunda</a:t>
            </a:r>
          </a:p>
        </p:txBody>
      </p:sp>
      <p:sp>
        <p:nvSpPr>
          <p:cNvPr id="10" name="Ellips 9">
            <a:extLst>
              <a:ext uri="{FF2B5EF4-FFF2-40B4-BE49-F238E27FC236}">
                <a16:creationId xmlns:a16="http://schemas.microsoft.com/office/drawing/2014/main" id="{38611855-F263-F26F-8736-D9516613B910}"/>
              </a:ext>
            </a:extLst>
          </p:cNvPr>
          <p:cNvSpPr/>
          <p:nvPr/>
        </p:nvSpPr>
        <p:spPr>
          <a:xfrm>
            <a:off x="1095266" y="1949284"/>
            <a:ext cx="482321" cy="482321"/>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EBECF0"/>
                </a:solidFill>
                <a:effectLst/>
                <a:uLnTx/>
                <a:uFillTx/>
                <a:latin typeface="Chevin Pro DemiBold" panose="020F0703030000060003" pitchFamily="34" charset="0"/>
                <a:ea typeface="+mn-ea"/>
                <a:cs typeface="+mn-cs"/>
              </a:rPr>
              <a:t>1</a:t>
            </a:r>
            <a:endParaRPr kumimoji="0" lang="sv-SE" sz="1800" b="0" i="0" u="none" strike="noStrike" kern="1200" cap="none" spc="0" normalizeH="0" baseline="0" noProof="0">
              <a:ln>
                <a:noFill/>
              </a:ln>
              <a:solidFill>
                <a:srgbClr val="EBECF0"/>
              </a:solidFill>
              <a:effectLst/>
              <a:uLnTx/>
              <a:uFillTx/>
              <a:latin typeface="Chevin Pro DemiBold" panose="020F0703030000060003" pitchFamily="34" charset="0"/>
              <a:ea typeface="+mn-ea"/>
              <a:cs typeface="+mn-cs"/>
            </a:endParaRPr>
          </a:p>
        </p:txBody>
      </p:sp>
      <p:sp>
        <p:nvSpPr>
          <p:cNvPr id="12" name="Ellips 11">
            <a:extLst>
              <a:ext uri="{FF2B5EF4-FFF2-40B4-BE49-F238E27FC236}">
                <a16:creationId xmlns:a16="http://schemas.microsoft.com/office/drawing/2014/main" id="{439BA398-EA37-0781-2A44-FDC12C0B21B4}"/>
              </a:ext>
            </a:extLst>
          </p:cNvPr>
          <p:cNvSpPr/>
          <p:nvPr/>
        </p:nvSpPr>
        <p:spPr>
          <a:xfrm>
            <a:off x="1095266" y="2676145"/>
            <a:ext cx="482321" cy="482321"/>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EBECF0"/>
                </a:solidFill>
                <a:effectLst/>
                <a:uLnTx/>
                <a:uFillTx/>
                <a:latin typeface="Chevin Pro DemiBold" panose="020F0703030000060003" pitchFamily="34" charset="0"/>
                <a:ea typeface="+mn-ea"/>
                <a:cs typeface="+mn-cs"/>
              </a:rPr>
              <a:t>2</a:t>
            </a:r>
            <a:endParaRPr kumimoji="0" lang="sv-SE" sz="1800" b="0" i="0" u="none" strike="noStrike" kern="1200" cap="none" spc="0" normalizeH="0" baseline="0" noProof="0">
              <a:ln>
                <a:noFill/>
              </a:ln>
              <a:solidFill>
                <a:srgbClr val="EBECF0"/>
              </a:solidFill>
              <a:effectLst/>
              <a:uLnTx/>
              <a:uFillTx/>
              <a:latin typeface="Chevin Pro DemiBold" panose="020F0703030000060003" pitchFamily="34" charset="0"/>
              <a:ea typeface="+mn-ea"/>
              <a:cs typeface="+mn-cs"/>
            </a:endParaRPr>
          </a:p>
        </p:txBody>
      </p:sp>
      <p:sp>
        <p:nvSpPr>
          <p:cNvPr id="13" name="Ellips 12">
            <a:extLst>
              <a:ext uri="{FF2B5EF4-FFF2-40B4-BE49-F238E27FC236}">
                <a16:creationId xmlns:a16="http://schemas.microsoft.com/office/drawing/2014/main" id="{A24DD098-518B-B691-7548-D8A23AB705A5}"/>
              </a:ext>
            </a:extLst>
          </p:cNvPr>
          <p:cNvSpPr/>
          <p:nvPr/>
        </p:nvSpPr>
        <p:spPr>
          <a:xfrm>
            <a:off x="1095266" y="3403006"/>
            <a:ext cx="482321" cy="482321"/>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EBECF0"/>
                </a:solidFill>
                <a:effectLst/>
                <a:uLnTx/>
                <a:uFillTx/>
                <a:latin typeface="Chevin Pro DemiBold" panose="020F0703030000060003" pitchFamily="34" charset="0"/>
                <a:ea typeface="+mn-ea"/>
                <a:cs typeface="+mn-cs"/>
              </a:rPr>
              <a:t>3</a:t>
            </a:r>
            <a:endParaRPr kumimoji="0" lang="sv-SE" sz="1800" b="0" i="0" u="none" strike="noStrike" kern="1200" cap="none" spc="0" normalizeH="0" baseline="0" noProof="0">
              <a:ln>
                <a:noFill/>
              </a:ln>
              <a:solidFill>
                <a:srgbClr val="EBECF0"/>
              </a:solidFill>
              <a:effectLst/>
              <a:uLnTx/>
              <a:uFillTx/>
              <a:latin typeface="Chevin Pro DemiBold" panose="020F0703030000060003" pitchFamily="34" charset="0"/>
              <a:ea typeface="+mn-ea"/>
              <a:cs typeface="+mn-cs"/>
            </a:endParaRPr>
          </a:p>
        </p:txBody>
      </p:sp>
      <p:pic>
        <p:nvPicPr>
          <p:cNvPr id="6" name="Bildobjekt 5" descr="En bild som visar text, vektorgrafik&#10;&#10;Automatiskt genererad beskrivning">
            <a:extLst>
              <a:ext uri="{FF2B5EF4-FFF2-40B4-BE49-F238E27FC236}">
                <a16:creationId xmlns:a16="http://schemas.microsoft.com/office/drawing/2014/main" id="{9E237BD9-8FEC-FBC8-3289-27040F2ABE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3259" y="1513606"/>
            <a:ext cx="5148741" cy="5344394"/>
          </a:xfrm>
          <a:prstGeom prst="rect">
            <a:avLst/>
          </a:prstGeom>
        </p:spPr>
      </p:pic>
    </p:spTree>
    <p:extLst>
      <p:ext uri="{BB962C8B-B14F-4D97-AF65-F5344CB8AC3E}">
        <p14:creationId xmlns:p14="http://schemas.microsoft.com/office/powerpoint/2010/main" val="99309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Onlinemedia 2" title="Närvarande tillitsfullt och engagerat ledarskap">
            <a:hlinkClick r:id="" action="ppaction://media"/>
            <a:extLst>
              <a:ext uri="{FF2B5EF4-FFF2-40B4-BE49-F238E27FC236}">
                <a16:creationId xmlns:a16="http://schemas.microsoft.com/office/drawing/2014/main" id="{EC8A10C6-B16A-1066-FFCD-5A69F80EA11A}"/>
              </a:ext>
            </a:extLst>
          </p:cNvPr>
          <p:cNvPicPr>
            <a:picLocks noGrp="1" noRot="1" noChangeAspect="1"/>
          </p:cNvPicPr>
          <p:nvPr>
            <p:ph type="media" sz="quarter" idx="10"/>
            <a:videoFile r:link="rId1"/>
          </p:nvPr>
        </p:nvPicPr>
        <p:blipFill>
          <a:blip r:embed="rId4"/>
          <a:stretch>
            <a:fillRect/>
          </a:stretch>
        </p:blipFill>
        <p:spPr>
          <a:xfrm>
            <a:off x="0" y="-30496"/>
            <a:ext cx="12192000" cy="6888496"/>
          </a:xfrm>
          <a:prstGeom prst="rect">
            <a:avLst/>
          </a:prstGeom>
        </p:spPr>
      </p:pic>
    </p:spTree>
    <p:extLst>
      <p:ext uri="{BB962C8B-B14F-4D97-AF65-F5344CB8AC3E}">
        <p14:creationId xmlns:p14="http://schemas.microsoft.com/office/powerpoint/2010/main" val="16934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6EDC4C2-B693-D426-A275-9B0C7AEB6C64}"/>
              </a:ext>
            </a:extLst>
          </p:cNvPr>
          <p:cNvSpPr>
            <a:spLocks noGrp="1"/>
          </p:cNvSpPr>
          <p:nvPr>
            <p:ph type="body" sz="quarter" idx="12"/>
          </p:nvPr>
        </p:nvSpPr>
        <p:spPr/>
        <p:txBody>
          <a:bodyPr/>
          <a:lstStyle/>
          <a:p>
            <a:r>
              <a:rPr lang="sv-SE">
                <a:hlinkClick r:id="rId3"/>
              </a:rPr>
              <a:t>Ann-charlotte.laurell@suntarbetsliv.se</a:t>
            </a:r>
            <a:r>
              <a:rPr lang="sv-SE"/>
              <a:t>	</a:t>
            </a:r>
            <a:r>
              <a:rPr lang="sv-SE">
                <a:hlinkClick r:id="rId4"/>
              </a:rPr>
              <a:t>Charlotte.jonzon@suntarbetsliv.se</a:t>
            </a:r>
            <a:r>
              <a:rPr lang="sv-SE"/>
              <a:t>			</a:t>
            </a:r>
          </a:p>
          <a:p>
            <a:endParaRPr lang="sv-SE"/>
          </a:p>
        </p:txBody>
      </p:sp>
    </p:spTree>
    <p:extLst>
      <p:ext uri="{BB962C8B-B14F-4D97-AF65-F5344CB8AC3E}">
        <p14:creationId xmlns:p14="http://schemas.microsoft.com/office/powerpoint/2010/main" val="332566495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124C3BB8-AA06-8666-5577-F75EC12D3DC7}"/>
              </a:ext>
            </a:extLst>
          </p:cNvPr>
          <p:cNvSpPr>
            <a:spLocks noGrp="1"/>
          </p:cNvSpPr>
          <p:nvPr>
            <p:ph type="title"/>
          </p:nvPr>
        </p:nvSpPr>
        <p:spPr/>
        <p:txBody>
          <a:bodyPr/>
          <a:lstStyle/>
          <a:p>
            <a:r>
              <a:rPr lang="sv-SE"/>
              <a:t>Närvarande, tillitsfullt och engagerat ledarskap</a:t>
            </a:r>
          </a:p>
        </p:txBody>
      </p:sp>
      <p:pic>
        <p:nvPicPr>
          <p:cNvPr id="6" name="Platshållare för innehåll 5">
            <a:extLst>
              <a:ext uri="{FF2B5EF4-FFF2-40B4-BE49-F238E27FC236}">
                <a16:creationId xmlns:a16="http://schemas.microsoft.com/office/drawing/2014/main" id="{40F08D43-A3CC-B3A1-2935-95ABE18C47FE}"/>
              </a:ext>
            </a:extLst>
          </p:cNvPr>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5448575" y="1735200"/>
            <a:ext cx="6122839" cy="3992400"/>
          </a:xfrm>
        </p:spPr>
      </p:pic>
      <p:sp>
        <p:nvSpPr>
          <p:cNvPr id="13" name="textruta 12">
            <a:extLst>
              <a:ext uri="{FF2B5EF4-FFF2-40B4-BE49-F238E27FC236}">
                <a16:creationId xmlns:a16="http://schemas.microsoft.com/office/drawing/2014/main" id="{5C763781-45A8-9ACE-0CF6-FE84A655C8D1}"/>
              </a:ext>
            </a:extLst>
          </p:cNvPr>
          <p:cNvSpPr txBox="1"/>
          <p:nvPr/>
        </p:nvSpPr>
        <p:spPr>
          <a:xfrm>
            <a:off x="1054800" y="1735200"/>
            <a:ext cx="4104456" cy="4199256"/>
          </a:xfrm>
          <a:prstGeom prst="rect">
            <a:avLst/>
          </a:prstGeom>
        </p:spPr>
        <p:txBody>
          <a:bodyPr vert="horz"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B3C"/>
                </a:solidFill>
                <a:effectLst/>
                <a:uLnTx/>
                <a:uFillTx/>
                <a:latin typeface="Calibri"/>
                <a:ea typeface="+mn-ea"/>
                <a:cs typeface="Times New Roman"/>
              </a:rPr>
              <a:t>Ledare är tillgängliga, tydliggör mål, inspirerar och visar vägen.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B3C"/>
              </a:solidFill>
              <a:effectLst/>
              <a:uLnTx/>
              <a:uFillTx/>
              <a:latin typeface="Calibri"/>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B3C"/>
                </a:solidFill>
                <a:effectLst/>
                <a:uLnTx/>
                <a:uFillTx/>
                <a:latin typeface="Calibri"/>
                <a:ea typeface="+mn-ea"/>
                <a:cs typeface="Times New Roman"/>
              </a:rPr>
              <a:t>Ledare är måna om att utveckla relationer och visar tillit genom att ge ansvar, stöd och möjligheter.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B3C"/>
              </a:solidFill>
              <a:effectLst/>
              <a:uLnTx/>
              <a:uFillTx/>
              <a:latin typeface="Calibri"/>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B3C"/>
                </a:solidFill>
                <a:effectLst/>
                <a:uLnTx/>
                <a:uFillTx/>
                <a:latin typeface="Calibri"/>
                <a:ea typeface="+mn-ea"/>
                <a:cs typeface="Times New Roman"/>
              </a:rPr>
              <a:t>Chefer och medarbetare i alla led tar ansvar och tydliggör vad de behöver för att göra sina uppgifter och nå uppsatta mål.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B3C"/>
              </a:solidFill>
              <a:effectLst/>
              <a:uLnTx/>
              <a:uFillTx/>
              <a:latin typeface="Calibri"/>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B3C"/>
                </a:solidFill>
                <a:effectLst/>
                <a:uLnTx/>
                <a:uFillTx/>
                <a:latin typeface="Calibri"/>
                <a:ea typeface="+mn-ea"/>
                <a:cs typeface="Times New Roman"/>
              </a:rPr>
              <a:t>Alla ser till verksamhetens bästa och driver gemensamt verksamheten framåt.</a:t>
            </a:r>
          </a:p>
        </p:txBody>
      </p:sp>
    </p:spTree>
    <p:extLst>
      <p:ext uri="{BB962C8B-B14F-4D97-AF65-F5344CB8AC3E}">
        <p14:creationId xmlns:p14="http://schemas.microsoft.com/office/powerpoint/2010/main" val="4128019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C5BCA-2A04-4B3B-BDE2-A0B341C145D2}"/>
            </a:ext>
          </a:extLst>
        </p:cNvPr>
        <p:cNvGrpSpPr/>
        <p:nvPr/>
      </p:nvGrpSpPr>
      <p:grpSpPr>
        <a:xfrm>
          <a:off x="0" y="0"/>
          <a:ext cx="0" cy="0"/>
          <a:chOff x="0" y="0"/>
          <a:chExt cx="0" cy="0"/>
        </a:xfrm>
      </p:grpSpPr>
      <p:sp>
        <p:nvSpPr>
          <p:cNvPr id="11" name="Rubrik 10">
            <a:extLst>
              <a:ext uri="{FF2B5EF4-FFF2-40B4-BE49-F238E27FC236}">
                <a16:creationId xmlns:a16="http://schemas.microsoft.com/office/drawing/2014/main" id="{A7AC547A-9A72-83E8-4DF0-C7E26417763D}"/>
              </a:ext>
            </a:extLst>
          </p:cNvPr>
          <p:cNvSpPr>
            <a:spLocks noGrp="1"/>
          </p:cNvSpPr>
          <p:nvPr>
            <p:ph type="title"/>
          </p:nvPr>
        </p:nvSpPr>
        <p:spPr/>
        <p:txBody>
          <a:bodyPr/>
          <a:lstStyle/>
          <a:p>
            <a:r>
              <a:rPr lang="sv-SE"/>
              <a:t>Närvarande, tillitsfullt och engagerat ledarskap</a:t>
            </a:r>
          </a:p>
        </p:txBody>
      </p:sp>
      <p:pic>
        <p:nvPicPr>
          <p:cNvPr id="6" name="Platshållare för innehåll 5">
            <a:extLst>
              <a:ext uri="{FF2B5EF4-FFF2-40B4-BE49-F238E27FC236}">
                <a16:creationId xmlns:a16="http://schemas.microsoft.com/office/drawing/2014/main" id="{727A043D-13B9-5BE1-1C0D-8F4BC67992E0}"/>
              </a:ext>
            </a:extLst>
          </p:cNvPr>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5448575" y="1735200"/>
            <a:ext cx="6122839" cy="3992400"/>
          </a:xfrm>
        </p:spPr>
      </p:pic>
      <p:sp>
        <p:nvSpPr>
          <p:cNvPr id="13" name="textruta 12">
            <a:extLst>
              <a:ext uri="{FF2B5EF4-FFF2-40B4-BE49-F238E27FC236}">
                <a16:creationId xmlns:a16="http://schemas.microsoft.com/office/drawing/2014/main" id="{AB88FEC0-4F30-95F6-A814-ABE43A7922BE}"/>
              </a:ext>
            </a:extLst>
          </p:cNvPr>
          <p:cNvSpPr txBox="1"/>
          <p:nvPr/>
        </p:nvSpPr>
        <p:spPr>
          <a:xfrm>
            <a:off x="1054800" y="1735200"/>
            <a:ext cx="4104456" cy="3992400"/>
          </a:xfrm>
          <a:prstGeom prst="rect">
            <a:avLst/>
          </a:prstGeom>
        </p:spPr>
        <p:txBody>
          <a:bodyPr vert="horz"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B3C"/>
                </a:solidFill>
                <a:effectLst/>
                <a:uLnTx/>
                <a:uFillTx/>
                <a:latin typeface="Calibri"/>
                <a:ea typeface="+mn-ea"/>
                <a:cs typeface="Times New Roman"/>
              </a:rPr>
              <a:t>Ledare är </a:t>
            </a:r>
            <a:r>
              <a:rPr kumimoji="0" lang="sv-SE" sz="1800" b="1" i="0" u="none" strike="noStrike" kern="1200" cap="none" spc="0" normalizeH="0" baseline="0" noProof="0">
                <a:ln>
                  <a:noFill/>
                </a:ln>
                <a:solidFill>
                  <a:srgbClr val="000B3C"/>
                </a:solidFill>
                <a:effectLst/>
                <a:uLnTx/>
                <a:uFillTx/>
                <a:latin typeface="Calibri"/>
                <a:ea typeface="+mn-ea"/>
                <a:cs typeface="Times New Roman"/>
              </a:rPr>
              <a:t>tillgängliga</a:t>
            </a:r>
            <a:r>
              <a:rPr kumimoji="0" lang="sv-SE" sz="1800" i="0" u="none" strike="noStrike" kern="1200" cap="none" spc="0" normalizeH="0" baseline="0" noProof="0">
                <a:ln>
                  <a:noFill/>
                </a:ln>
                <a:solidFill>
                  <a:srgbClr val="000B3C"/>
                </a:solidFill>
                <a:effectLst/>
                <a:uLnTx/>
                <a:uFillTx/>
                <a:latin typeface="Calibri"/>
                <a:ea typeface="+mn-ea"/>
                <a:cs typeface="Times New Roman"/>
              </a:rPr>
              <a:t>, </a:t>
            </a:r>
            <a:r>
              <a:rPr kumimoji="0" lang="sv-SE" sz="1800" b="0" i="0" u="none" strike="noStrike" kern="1200" cap="none" spc="0" normalizeH="0" baseline="0" noProof="0">
                <a:ln>
                  <a:noFill/>
                </a:ln>
                <a:solidFill>
                  <a:srgbClr val="000B3C"/>
                </a:solidFill>
                <a:effectLst/>
                <a:uLnTx/>
                <a:uFillTx/>
                <a:latin typeface="Calibri"/>
                <a:ea typeface="+mn-ea"/>
                <a:cs typeface="Times New Roman"/>
              </a:rPr>
              <a:t>tydliggör mål, inspirerar och visar vägen.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B3C"/>
              </a:solidFill>
              <a:effectLst/>
              <a:uLnTx/>
              <a:uFillTx/>
              <a:latin typeface="Calibri"/>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B3C"/>
                </a:solidFill>
                <a:effectLst/>
                <a:uLnTx/>
                <a:uFillTx/>
                <a:latin typeface="Calibri"/>
                <a:ea typeface="+mn-ea"/>
                <a:cs typeface="Times New Roman"/>
              </a:rPr>
              <a:t>Ledare är måna om att </a:t>
            </a:r>
            <a:r>
              <a:rPr kumimoji="0" lang="sv-SE" sz="1800" b="1" i="0" u="none" strike="noStrike" kern="1200" cap="none" spc="0" normalizeH="0" baseline="0" noProof="0">
                <a:ln>
                  <a:noFill/>
                </a:ln>
                <a:solidFill>
                  <a:srgbClr val="000B3C"/>
                </a:solidFill>
                <a:effectLst/>
                <a:uLnTx/>
                <a:uFillTx/>
                <a:latin typeface="Calibri"/>
                <a:ea typeface="+mn-ea"/>
                <a:cs typeface="Times New Roman"/>
              </a:rPr>
              <a:t>utveckla relationer och visar tillit </a:t>
            </a:r>
            <a:r>
              <a:rPr kumimoji="0" lang="sv-SE" sz="1800" b="0" i="0" u="none" strike="noStrike" kern="1200" cap="none" spc="0" normalizeH="0" baseline="0" noProof="0">
                <a:ln>
                  <a:noFill/>
                </a:ln>
                <a:solidFill>
                  <a:srgbClr val="000B3C"/>
                </a:solidFill>
                <a:effectLst/>
                <a:uLnTx/>
                <a:uFillTx/>
                <a:latin typeface="Calibri"/>
                <a:ea typeface="+mn-ea"/>
                <a:cs typeface="Times New Roman"/>
              </a:rPr>
              <a:t>genom att ge ansvar, stöd och möjligheter.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i="0" u="none" strike="noStrike" kern="1200" cap="none" spc="0" normalizeH="0" baseline="0" noProof="0">
              <a:ln>
                <a:noFill/>
              </a:ln>
              <a:solidFill>
                <a:srgbClr val="000B3C"/>
              </a:solidFill>
              <a:effectLst/>
              <a:uLnTx/>
              <a:uFillTx/>
              <a:latin typeface="Calibri"/>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i="0" u="none" strike="noStrike" kern="1200" cap="none" spc="0" normalizeH="0" baseline="0" noProof="0">
                <a:ln>
                  <a:noFill/>
                </a:ln>
                <a:solidFill>
                  <a:srgbClr val="000B3C"/>
                </a:solidFill>
                <a:effectLst/>
                <a:uLnTx/>
                <a:uFillTx/>
                <a:latin typeface="Calibri"/>
                <a:ea typeface="+mn-ea"/>
                <a:cs typeface="Times New Roman"/>
              </a:rPr>
              <a:t>Chefer och medarbetare i alla led </a:t>
            </a:r>
            <a:r>
              <a:rPr kumimoji="0" lang="sv-SE" sz="1800" b="1" i="0" u="none" strike="noStrike" kern="1200" cap="none" spc="0" normalizeH="0" baseline="0" noProof="0">
                <a:ln>
                  <a:noFill/>
                </a:ln>
                <a:solidFill>
                  <a:srgbClr val="000B3C"/>
                </a:solidFill>
                <a:effectLst/>
                <a:uLnTx/>
                <a:uFillTx/>
                <a:latin typeface="Calibri"/>
                <a:ea typeface="+mn-ea"/>
                <a:cs typeface="Times New Roman"/>
              </a:rPr>
              <a:t>tar ansvar och tydliggör vad de behöver </a:t>
            </a:r>
            <a:r>
              <a:rPr kumimoji="0" lang="sv-SE" sz="1800" i="0" u="none" strike="noStrike" kern="1200" cap="none" spc="0" normalizeH="0" baseline="0" noProof="0">
                <a:ln>
                  <a:noFill/>
                </a:ln>
                <a:solidFill>
                  <a:srgbClr val="000B3C"/>
                </a:solidFill>
                <a:effectLst/>
                <a:uLnTx/>
                <a:uFillTx/>
                <a:latin typeface="Calibri"/>
                <a:ea typeface="+mn-ea"/>
                <a:cs typeface="Times New Roman"/>
              </a:rPr>
              <a:t>för att göra sina uppgifter </a:t>
            </a:r>
            <a:r>
              <a:rPr kumimoji="0" lang="sv-SE" sz="1800" b="0" i="0" u="none" strike="noStrike" kern="1200" cap="none" spc="0" normalizeH="0" baseline="0" noProof="0">
                <a:ln>
                  <a:noFill/>
                </a:ln>
                <a:solidFill>
                  <a:srgbClr val="000B3C"/>
                </a:solidFill>
                <a:effectLst/>
                <a:uLnTx/>
                <a:uFillTx/>
                <a:latin typeface="Calibri"/>
                <a:ea typeface="+mn-ea"/>
                <a:cs typeface="Times New Roman"/>
              </a:rPr>
              <a:t>och </a:t>
            </a:r>
            <a:r>
              <a:rPr kumimoji="0" lang="sv-SE" sz="1800" i="0" u="none" strike="noStrike" kern="1200" cap="none" spc="0" normalizeH="0" baseline="0" noProof="0">
                <a:ln>
                  <a:noFill/>
                </a:ln>
                <a:solidFill>
                  <a:srgbClr val="000B3C"/>
                </a:solidFill>
                <a:effectLst/>
                <a:uLnTx/>
                <a:uFillTx/>
                <a:latin typeface="Calibri"/>
                <a:ea typeface="+mn-ea"/>
                <a:cs typeface="Times New Roman"/>
              </a:rPr>
              <a:t>nå uppsatta mål.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B3C"/>
              </a:solidFill>
              <a:effectLst/>
              <a:uLnTx/>
              <a:uFillTx/>
              <a:latin typeface="Calibri"/>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B3C"/>
              </a:solidFill>
              <a:effectLst/>
              <a:uLnTx/>
              <a:uFillTx/>
              <a:latin typeface="Calibri"/>
              <a:ea typeface="+mn-ea"/>
              <a:cs typeface="Times New Roman"/>
            </a:endParaRPr>
          </a:p>
        </p:txBody>
      </p:sp>
    </p:spTree>
    <p:extLst>
      <p:ext uri="{BB962C8B-B14F-4D97-AF65-F5344CB8AC3E}">
        <p14:creationId xmlns:p14="http://schemas.microsoft.com/office/powerpoint/2010/main" val="2990079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D826768-0B37-7245-DA62-69C18C3EA56F}"/>
              </a:ext>
            </a:extLst>
          </p:cNvPr>
          <p:cNvSpPr>
            <a:spLocks noGrp="1"/>
          </p:cNvSpPr>
          <p:nvPr>
            <p:ph type="title"/>
          </p:nvPr>
        </p:nvSpPr>
        <p:spPr/>
        <p:txBody>
          <a:bodyPr/>
          <a:lstStyle/>
          <a:p>
            <a:r>
              <a:rPr lang="sv-SE"/>
              <a:t>Organisatoriska förutsättningar</a:t>
            </a:r>
          </a:p>
        </p:txBody>
      </p:sp>
      <p:pic>
        <p:nvPicPr>
          <p:cNvPr id="6" name="Platshållare för innehåll 5">
            <a:extLst>
              <a:ext uri="{FF2B5EF4-FFF2-40B4-BE49-F238E27FC236}">
                <a16:creationId xmlns:a16="http://schemas.microsoft.com/office/drawing/2014/main" id="{AF343B8B-8A31-5F56-1785-2CDD43FE58BB}"/>
              </a:ext>
            </a:extLst>
          </p:cNvPr>
          <p:cNvPicPr>
            <a:picLocks noGrp="1" noChangeAspect="1"/>
          </p:cNvPicPr>
          <p:nvPr>
            <p:ph sz="quarter" idx="15"/>
          </p:nvPr>
        </p:nvPicPr>
        <p:blipFill>
          <a:blip r:embed="rId3">
            <a:extLst>
              <a:ext uri="{96DAC541-7B7A-43D3-8B79-37D633B846F1}">
                <asvg:svgBlip xmlns:asvg="http://schemas.microsoft.com/office/drawing/2016/SVG/main" r:embed="rId4"/>
              </a:ext>
            </a:extLst>
          </a:blip>
          <a:stretch>
            <a:fillRect/>
          </a:stretch>
        </p:blipFill>
        <p:spPr>
          <a:xfrm>
            <a:off x="6366806" y="1248430"/>
            <a:ext cx="2833637" cy="2833637"/>
          </a:xfrm>
        </p:spPr>
      </p:pic>
      <p:pic>
        <p:nvPicPr>
          <p:cNvPr id="7" name="Platshållare för innehåll 5">
            <a:extLst>
              <a:ext uri="{FF2B5EF4-FFF2-40B4-BE49-F238E27FC236}">
                <a16:creationId xmlns:a16="http://schemas.microsoft.com/office/drawing/2014/main" id="{8006A33E-9F5B-8506-2AE6-5B75F984C3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94213" y="3179210"/>
            <a:ext cx="3133982" cy="3133982"/>
          </a:xfrm>
          <a:prstGeom prst="rect">
            <a:avLst/>
          </a:prstGeom>
        </p:spPr>
      </p:pic>
      <p:pic>
        <p:nvPicPr>
          <p:cNvPr id="8" name="Platshållare för innehåll 5">
            <a:extLst>
              <a:ext uri="{FF2B5EF4-FFF2-40B4-BE49-F238E27FC236}">
                <a16:creationId xmlns:a16="http://schemas.microsoft.com/office/drawing/2014/main" id="{FF8144A3-447D-53D7-121B-49AE231A73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98116" y="1170596"/>
            <a:ext cx="2954593" cy="2954593"/>
          </a:xfrm>
          <a:prstGeom prst="rect">
            <a:avLst/>
          </a:prstGeom>
        </p:spPr>
      </p:pic>
      <p:sp>
        <p:nvSpPr>
          <p:cNvPr id="9" name="textruta 8">
            <a:extLst>
              <a:ext uri="{FF2B5EF4-FFF2-40B4-BE49-F238E27FC236}">
                <a16:creationId xmlns:a16="http://schemas.microsoft.com/office/drawing/2014/main" id="{C808989B-9AD9-A932-7270-D300711CFC85}"/>
              </a:ext>
            </a:extLst>
          </p:cNvPr>
          <p:cNvSpPr txBox="1"/>
          <p:nvPr/>
        </p:nvSpPr>
        <p:spPr>
          <a:xfrm>
            <a:off x="2182761" y="1482725"/>
            <a:ext cx="2526891" cy="1946275"/>
          </a:xfrm>
          <a:prstGeom prst="rect">
            <a:avLst/>
          </a:prstGeom>
        </p:spPr>
        <p:txBody>
          <a:bodyPr vert="horz"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B3C"/>
              </a:solidFill>
              <a:effectLst/>
              <a:uLnTx/>
              <a:uFillTx/>
              <a:latin typeface="Calibri"/>
              <a:ea typeface="+mn-ea"/>
              <a:cs typeface="+mn-cs"/>
            </a:endParaRPr>
          </a:p>
        </p:txBody>
      </p:sp>
      <p:sp>
        <p:nvSpPr>
          <p:cNvPr id="10" name="textruta 9">
            <a:extLst>
              <a:ext uri="{FF2B5EF4-FFF2-40B4-BE49-F238E27FC236}">
                <a16:creationId xmlns:a16="http://schemas.microsoft.com/office/drawing/2014/main" id="{9BB6A3E5-5F31-95D7-2C82-5979F83D5A99}"/>
              </a:ext>
            </a:extLst>
          </p:cNvPr>
          <p:cNvSpPr txBox="1"/>
          <p:nvPr/>
        </p:nvSpPr>
        <p:spPr>
          <a:xfrm>
            <a:off x="2646596" y="2028738"/>
            <a:ext cx="2833637" cy="1629697"/>
          </a:xfrm>
          <a:prstGeom prst="rect">
            <a:avLst/>
          </a:prstGeom>
        </p:spPr>
        <p:txBody>
          <a:bodyPr vert="horz"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000B3C"/>
                </a:solidFill>
                <a:effectLst/>
                <a:uLnTx/>
                <a:uFillTx/>
                <a:latin typeface="Calibri"/>
                <a:ea typeface="+mn-ea"/>
                <a:cs typeface="+mn-cs"/>
              </a:rPr>
              <a:t>Förutsättningar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000B3C"/>
                </a:solidFill>
                <a:effectLst/>
                <a:uLnTx/>
                <a:uFillTx/>
                <a:latin typeface="Calibri"/>
                <a:ea typeface="+mn-ea"/>
                <a:cs typeface="+mn-cs"/>
              </a:rPr>
              <a:t>för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000B3C"/>
                </a:solidFill>
                <a:effectLst/>
                <a:uLnTx/>
                <a:uFillTx/>
                <a:latin typeface="Calibri"/>
                <a:ea typeface="+mn-ea"/>
                <a:cs typeface="+mn-cs"/>
              </a:rPr>
              <a:t>kommunikation</a:t>
            </a:r>
          </a:p>
        </p:txBody>
      </p:sp>
      <p:sp>
        <p:nvSpPr>
          <p:cNvPr id="11" name="textruta 10">
            <a:extLst>
              <a:ext uri="{FF2B5EF4-FFF2-40B4-BE49-F238E27FC236}">
                <a16:creationId xmlns:a16="http://schemas.microsoft.com/office/drawing/2014/main" id="{15F7902E-4396-86F5-CE05-966B92EAA52A}"/>
              </a:ext>
            </a:extLst>
          </p:cNvPr>
          <p:cNvSpPr txBox="1"/>
          <p:nvPr/>
        </p:nvSpPr>
        <p:spPr>
          <a:xfrm>
            <a:off x="6366806" y="2287941"/>
            <a:ext cx="2833637" cy="773370"/>
          </a:xfrm>
          <a:prstGeom prst="rect">
            <a:avLst/>
          </a:prstGeom>
        </p:spPr>
        <p:txBody>
          <a:bodyPr vert="horz"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000B3C"/>
                </a:solidFill>
                <a:effectLst/>
                <a:uLnTx/>
                <a:uFillTx/>
                <a:latin typeface="Calibri"/>
                <a:ea typeface="+mn-ea"/>
                <a:cs typeface="+mn-cs"/>
              </a:rPr>
              <a:t>Resurser</a:t>
            </a:r>
            <a:endParaRPr kumimoji="0" lang="sv-SE" sz="1800" b="1" i="0" u="none" strike="noStrike" kern="1200" cap="none" spc="0" normalizeH="0" baseline="0" noProof="0">
              <a:ln>
                <a:noFill/>
              </a:ln>
              <a:solidFill>
                <a:srgbClr val="000B3C"/>
              </a:solidFill>
              <a:effectLst/>
              <a:uLnTx/>
              <a:uFillTx/>
              <a:latin typeface="Calibri"/>
              <a:ea typeface="+mn-ea"/>
              <a:cs typeface="+mn-cs"/>
            </a:endParaRPr>
          </a:p>
        </p:txBody>
      </p:sp>
      <p:sp>
        <p:nvSpPr>
          <p:cNvPr id="12" name="textruta 11">
            <a:extLst>
              <a:ext uri="{FF2B5EF4-FFF2-40B4-BE49-F238E27FC236}">
                <a16:creationId xmlns:a16="http://schemas.microsoft.com/office/drawing/2014/main" id="{A0B265AE-3894-6E7E-B410-26CCBF7CCD9A}"/>
              </a:ext>
            </a:extLst>
          </p:cNvPr>
          <p:cNvSpPr txBox="1"/>
          <p:nvPr/>
        </p:nvSpPr>
        <p:spPr>
          <a:xfrm>
            <a:off x="4544385" y="4279995"/>
            <a:ext cx="2833637" cy="1629697"/>
          </a:xfrm>
          <a:prstGeom prst="rect">
            <a:avLst/>
          </a:prstGeom>
        </p:spPr>
        <p:txBody>
          <a:bodyPr vert="horz"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000B3C"/>
                </a:solidFill>
                <a:effectLst/>
                <a:uLnTx/>
                <a:uFillTx/>
                <a:latin typeface="Calibri"/>
                <a:ea typeface="+mn-ea"/>
                <a:cs typeface="+mn-cs"/>
              </a:rPr>
              <a:t>Tydligt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000B3C"/>
                </a:solidFill>
                <a:effectLst/>
                <a:uLnTx/>
                <a:uFillTx/>
                <a:latin typeface="Calibri"/>
                <a:ea typeface="+mn-ea"/>
                <a:cs typeface="+mn-cs"/>
              </a:rPr>
              <a:t>uppdrag</a:t>
            </a:r>
          </a:p>
        </p:txBody>
      </p:sp>
    </p:spTree>
    <p:extLst>
      <p:ext uri="{BB962C8B-B14F-4D97-AF65-F5344CB8AC3E}">
        <p14:creationId xmlns:p14="http://schemas.microsoft.com/office/powerpoint/2010/main" val="1461381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6FDD97B-C647-1800-D521-CCCE4F252D22}"/>
              </a:ext>
            </a:extLst>
          </p:cNvPr>
          <p:cNvSpPr>
            <a:spLocks noGrp="1"/>
          </p:cNvSpPr>
          <p:nvPr>
            <p:ph type="title"/>
          </p:nvPr>
        </p:nvSpPr>
        <p:spPr/>
        <p:txBody>
          <a:bodyPr/>
          <a:lstStyle/>
          <a:p>
            <a:r>
              <a:rPr lang="sv-SE"/>
              <a:t>Arbetsmiljön påverkar hur vi mår och presterar</a:t>
            </a:r>
          </a:p>
        </p:txBody>
      </p:sp>
      <p:sp>
        <p:nvSpPr>
          <p:cNvPr id="5" name="Rektangel: rundade hörn 4">
            <a:extLst>
              <a:ext uri="{FF2B5EF4-FFF2-40B4-BE49-F238E27FC236}">
                <a16:creationId xmlns:a16="http://schemas.microsoft.com/office/drawing/2014/main" id="{2C7B0812-8931-A1FC-E679-5600D503786B}"/>
              </a:ext>
            </a:extLst>
          </p:cNvPr>
          <p:cNvSpPr/>
          <p:nvPr/>
        </p:nvSpPr>
        <p:spPr>
          <a:xfrm>
            <a:off x="767408" y="1412776"/>
            <a:ext cx="3312368" cy="1296144"/>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000B3C"/>
                </a:solidFill>
                <a:effectLst/>
                <a:uLnTx/>
                <a:uFillTx/>
                <a:latin typeface="Calibri"/>
                <a:ea typeface="+mn-ea"/>
                <a:cs typeface="+mn-cs"/>
              </a:rPr>
              <a:t>Organisatoriska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000B3C"/>
                </a:solidFill>
                <a:effectLst/>
                <a:uLnTx/>
                <a:uFillTx/>
                <a:latin typeface="Calibri"/>
                <a:ea typeface="+mn-ea"/>
                <a:cs typeface="+mn-cs"/>
              </a:rPr>
              <a:t>förutsättningar</a:t>
            </a:r>
          </a:p>
        </p:txBody>
      </p:sp>
      <p:sp>
        <p:nvSpPr>
          <p:cNvPr id="7" name="Rektangel: rundade hörn 6">
            <a:extLst>
              <a:ext uri="{FF2B5EF4-FFF2-40B4-BE49-F238E27FC236}">
                <a16:creationId xmlns:a16="http://schemas.microsoft.com/office/drawing/2014/main" id="{B2B170EE-A4AD-5136-F278-7C72C72898F4}"/>
              </a:ext>
            </a:extLst>
          </p:cNvPr>
          <p:cNvSpPr/>
          <p:nvPr/>
        </p:nvSpPr>
        <p:spPr>
          <a:xfrm>
            <a:off x="2423592" y="3002650"/>
            <a:ext cx="3312368" cy="1296144"/>
          </a:xfrm>
          <a:prstGeom prst="roundRect">
            <a:avLst/>
          </a:prstGeom>
          <a:solidFill>
            <a:schemeClr val="bg2"/>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000B3C"/>
                </a:solidFill>
                <a:effectLst/>
                <a:uLnTx/>
                <a:uFillTx/>
                <a:latin typeface="Calibri"/>
                <a:ea typeface="+mn-ea"/>
                <a:cs typeface="+mn-cs"/>
              </a:rPr>
              <a:t>Arbetsmiljö, </a:t>
            </a:r>
            <a:br>
              <a:rPr kumimoji="0" lang="sv-SE" sz="2400" b="0" i="0" u="none" strike="noStrike" kern="1200" cap="none" spc="0" normalizeH="0" baseline="0" noProof="0">
                <a:ln>
                  <a:noFill/>
                </a:ln>
                <a:solidFill>
                  <a:srgbClr val="000B3C"/>
                </a:solidFill>
                <a:effectLst/>
                <a:uLnTx/>
                <a:uFillTx/>
                <a:latin typeface="Calibri"/>
                <a:ea typeface="+mn-ea"/>
                <a:cs typeface="+mn-cs"/>
              </a:rPr>
            </a:br>
            <a:r>
              <a:rPr kumimoji="0" lang="sv-SE" sz="2400" b="0" i="0" u="none" strike="noStrike" kern="1200" cap="none" spc="0" normalizeH="0" baseline="0" noProof="0">
                <a:ln>
                  <a:noFill/>
                </a:ln>
                <a:solidFill>
                  <a:srgbClr val="000B3C"/>
                </a:solidFill>
                <a:effectLst/>
                <a:uLnTx/>
                <a:uFillTx/>
                <a:latin typeface="Calibri"/>
                <a:ea typeface="+mn-ea"/>
                <a:cs typeface="+mn-cs"/>
              </a:rPr>
              <a:t>motivation, hälsa</a:t>
            </a:r>
            <a:br>
              <a:rPr kumimoji="0" lang="sv-SE" sz="2800" b="1" i="0" u="none" strike="noStrike" kern="1200" cap="none" spc="0" normalizeH="0" baseline="0" noProof="0">
                <a:ln>
                  <a:noFill/>
                </a:ln>
                <a:solidFill>
                  <a:srgbClr val="000B3C"/>
                </a:solidFill>
                <a:effectLst/>
                <a:uLnTx/>
                <a:uFillTx/>
                <a:latin typeface="Calibri"/>
                <a:ea typeface="+mn-ea"/>
                <a:cs typeface="+mn-cs"/>
              </a:rPr>
            </a:br>
            <a:r>
              <a:rPr kumimoji="0" lang="sv-SE" sz="2800" b="1" i="0" u="none" strike="noStrike" kern="1200" cap="none" spc="0" normalizeH="0" baseline="0" noProof="0">
                <a:ln>
                  <a:noFill/>
                </a:ln>
                <a:solidFill>
                  <a:srgbClr val="000B3C"/>
                </a:solidFill>
                <a:effectLst/>
                <a:uLnTx/>
                <a:uFillTx/>
                <a:latin typeface="Calibri"/>
                <a:ea typeface="+mn-ea"/>
                <a:cs typeface="+mn-cs"/>
              </a:rPr>
              <a:t>Chefer</a:t>
            </a:r>
          </a:p>
        </p:txBody>
      </p:sp>
      <p:sp>
        <p:nvSpPr>
          <p:cNvPr id="8" name="Rektangel: rundade hörn 7">
            <a:extLst>
              <a:ext uri="{FF2B5EF4-FFF2-40B4-BE49-F238E27FC236}">
                <a16:creationId xmlns:a16="http://schemas.microsoft.com/office/drawing/2014/main" id="{0BB139B3-6F05-0C89-B953-5FAFBDBCFFED}"/>
              </a:ext>
            </a:extLst>
          </p:cNvPr>
          <p:cNvSpPr/>
          <p:nvPr/>
        </p:nvSpPr>
        <p:spPr>
          <a:xfrm>
            <a:off x="4062935" y="4592524"/>
            <a:ext cx="3312368" cy="1296144"/>
          </a:xfrm>
          <a:prstGeom prst="roundRect">
            <a:avLst/>
          </a:prstGeom>
          <a:solidFill>
            <a:schemeClr val="bg2"/>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000B3C"/>
                </a:solidFill>
                <a:effectLst/>
                <a:uLnTx/>
                <a:uFillTx/>
                <a:latin typeface="Calibri"/>
                <a:ea typeface="+mn-ea"/>
                <a:cs typeface="+mn-cs"/>
              </a:rPr>
              <a:t>Arbetsmiljö, </a:t>
            </a:r>
            <a:br>
              <a:rPr kumimoji="0" lang="sv-SE" sz="2400" b="0" i="0" u="none" strike="noStrike" kern="1200" cap="none" spc="0" normalizeH="0" baseline="0" noProof="0">
                <a:ln>
                  <a:noFill/>
                </a:ln>
                <a:solidFill>
                  <a:srgbClr val="000B3C"/>
                </a:solidFill>
                <a:effectLst/>
                <a:uLnTx/>
                <a:uFillTx/>
                <a:latin typeface="Calibri"/>
                <a:ea typeface="+mn-ea"/>
                <a:cs typeface="+mn-cs"/>
              </a:rPr>
            </a:br>
            <a:r>
              <a:rPr kumimoji="0" lang="sv-SE" sz="2400" b="0" i="0" u="none" strike="noStrike" kern="1200" cap="none" spc="0" normalizeH="0" baseline="0" noProof="0">
                <a:ln>
                  <a:noFill/>
                </a:ln>
                <a:solidFill>
                  <a:srgbClr val="000B3C"/>
                </a:solidFill>
                <a:effectLst/>
                <a:uLnTx/>
                <a:uFillTx/>
                <a:latin typeface="Calibri"/>
                <a:ea typeface="+mn-ea"/>
                <a:cs typeface="+mn-cs"/>
              </a:rPr>
              <a:t>motivation, hälsa </a:t>
            </a:r>
            <a:r>
              <a:rPr kumimoji="0" lang="sv-SE" sz="2800" b="1" i="0" u="none" strike="noStrike" kern="1200" cap="none" spc="0" normalizeH="0" baseline="0" noProof="0">
                <a:ln>
                  <a:noFill/>
                </a:ln>
                <a:solidFill>
                  <a:srgbClr val="000B3C"/>
                </a:solidFill>
                <a:effectLst/>
                <a:uLnTx/>
                <a:uFillTx/>
                <a:latin typeface="Calibri"/>
                <a:ea typeface="+mn-ea"/>
                <a:cs typeface="+mn-cs"/>
              </a:rPr>
              <a:t>Medarbetare</a:t>
            </a:r>
          </a:p>
        </p:txBody>
      </p:sp>
      <p:sp>
        <p:nvSpPr>
          <p:cNvPr id="9" name="Rektangel: rundade hörn 8">
            <a:extLst>
              <a:ext uri="{FF2B5EF4-FFF2-40B4-BE49-F238E27FC236}">
                <a16:creationId xmlns:a16="http://schemas.microsoft.com/office/drawing/2014/main" id="{C895EDAA-B38A-4413-254D-D6585FF955EB}"/>
              </a:ext>
            </a:extLst>
          </p:cNvPr>
          <p:cNvSpPr/>
          <p:nvPr/>
        </p:nvSpPr>
        <p:spPr>
          <a:xfrm>
            <a:off x="8040216" y="3002650"/>
            <a:ext cx="3312368" cy="1296144"/>
          </a:xfrm>
          <a:prstGeom prst="roundRect">
            <a:avLst/>
          </a:prstGeom>
          <a:solidFill>
            <a:srgbClr val="EBECF0"/>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000B3C"/>
                </a:solidFill>
                <a:effectLst/>
                <a:uLnTx/>
                <a:uFillTx/>
                <a:latin typeface="Calibri"/>
                <a:ea typeface="+mn-ea"/>
                <a:cs typeface="+mn-cs"/>
              </a:rPr>
              <a:t>Verksamhetens resultat</a:t>
            </a:r>
          </a:p>
        </p:txBody>
      </p:sp>
      <p:sp>
        <p:nvSpPr>
          <p:cNvPr id="11" name="Pil: böjd uppåt 10">
            <a:extLst>
              <a:ext uri="{FF2B5EF4-FFF2-40B4-BE49-F238E27FC236}">
                <a16:creationId xmlns:a16="http://schemas.microsoft.com/office/drawing/2014/main" id="{326116E5-92D1-4CEB-9C8C-8BA08FEF44F9}"/>
              </a:ext>
            </a:extLst>
          </p:cNvPr>
          <p:cNvSpPr/>
          <p:nvPr/>
        </p:nvSpPr>
        <p:spPr>
          <a:xfrm rot="5400000">
            <a:off x="1543182" y="3001129"/>
            <a:ext cx="1008109" cy="567707"/>
          </a:xfrm>
          <a:prstGeom prst="bentUpArrow">
            <a:avLst>
              <a:gd name="adj1" fmla="val 26460"/>
              <a:gd name="adj2" fmla="val 39429"/>
              <a:gd name="adj3" fmla="val 3625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DEDE5"/>
              </a:solidFill>
              <a:effectLst/>
              <a:uLnTx/>
              <a:uFillTx/>
              <a:latin typeface="Calibri"/>
              <a:ea typeface="+mn-ea"/>
              <a:cs typeface="+mn-cs"/>
            </a:endParaRPr>
          </a:p>
        </p:txBody>
      </p:sp>
      <p:sp>
        <p:nvSpPr>
          <p:cNvPr id="12" name="Pil: böjd uppåt 11">
            <a:extLst>
              <a:ext uri="{FF2B5EF4-FFF2-40B4-BE49-F238E27FC236}">
                <a16:creationId xmlns:a16="http://schemas.microsoft.com/office/drawing/2014/main" id="{4D7B576A-F91F-8B14-28FD-C320750978DF}"/>
              </a:ext>
            </a:extLst>
          </p:cNvPr>
          <p:cNvSpPr/>
          <p:nvPr/>
        </p:nvSpPr>
        <p:spPr>
          <a:xfrm rot="5400000">
            <a:off x="3189160" y="4555000"/>
            <a:ext cx="803488" cy="567707"/>
          </a:xfrm>
          <a:prstGeom prst="bentUpArrow">
            <a:avLst>
              <a:gd name="adj1" fmla="val 26460"/>
              <a:gd name="adj2" fmla="val 39429"/>
              <a:gd name="adj3" fmla="val 3625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DEDE5"/>
              </a:solidFill>
              <a:effectLst/>
              <a:uLnTx/>
              <a:uFillTx/>
              <a:latin typeface="Calibri"/>
              <a:ea typeface="+mn-ea"/>
              <a:cs typeface="+mn-cs"/>
            </a:endParaRPr>
          </a:p>
        </p:txBody>
      </p:sp>
      <p:cxnSp>
        <p:nvCxnSpPr>
          <p:cNvPr id="14" name="Rak pilkoppling 13">
            <a:extLst>
              <a:ext uri="{FF2B5EF4-FFF2-40B4-BE49-F238E27FC236}">
                <a16:creationId xmlns:a16="http://schemas.microsoft.com/office/drawing/2014/main" id="{B6A776BD-2E02-9A8A-0217-E38A681F6970}"/>
              </a:ext>
            </a:extLst>
          </p:cNvPr>
          <p:cNvCxnSpPr>
            <a:cxnSpLocks/>
            <a:stCxn id="7" idx="3"/>
            <a:endCxn id="9" idx="1"/>
          </p:cNvCxnSpPr>
          <p:nvPr/>
        </p:nvCxnSpPr>
        <p:spPr>
          <a:xfrm>
            <a:off x="5735960" y="3650722"/>
            <a:ext cx="2304256"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Koppling: vinklad 16">
            <a:extLst>
              <a:ext uri="{FF2B5EF4-FFF2-40B4-BE49-F238E27FC236}">
                <a16:creationId xmlns:a16="http://schemas.microsoft.com/office/drawing/2014/main" id="{280BB3ED-D54E-3EDB-7CBE-82E1583FC7FA}"/>
              </a:ext>
            </a:extLst>
          </p:cNvPr>
          <p:cNvCxnSpPr>
            <a:stCxn id="8" idx="3"/>
            <a:endCxn id="9" idx="2"/>
          </p:cNvCxnSpPr>
          <p:nvPr/>
        </p:nvCxnSpPr>
        <p:spPr>
          <a:xfrm flipV="1">
            <a:off x="7375303" y="4298794"/>
            <a:ext cx="2321097" cy="941802"/>
          </a:xfrm>
          <a:prstGeom prst="bentConnector2">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4" name="Rektangel: rundade hörn 3">
            <a:extLst>
              <a:ext uri="{FF2B5EF4-FFF2-40B4-BE49-F238E27FC236}">
                <a16:creationId xmlns:a16="http://schemas.microsoft.com/office/drawing/2014/main" id="{2A6C726E-C6EC-4171-6E45-0CEE67E46126}"/>
              </a:ext>
            </a:extLst>
          </p:cNvPr>
          <p:cNvSpPr/>
          <p:nvPr/>
        </p:nvSpPr>
        <p:spPr>
          <a:xfrm>
            <a:off x="767408" y="1412776"/>
            <a:ext cx="3312368" cy="1296144"/>
          </a:xfrm>
          <a:prstGeom prst="roundRect">
            <a:avLst/>
          </a:prstGeom>
          <a:solidFill>
            <a:schemeClr val="tx2"/>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FFFFF"/>
                </a:solidFill>
                <a:effectLst/>
                <a:uLnTx/>
                <a:uFillTx/>
                <a:latin typeface="Calibri"/>
                <a:ea typeface="+mn-ea"/>
                <a:cs typeface="+mn-cs"/>
              </a:rPr>
              <a:t>Organisatoriska förutsättningar</a:t>
            </a:r>
          </a:p>
        </p:txBody>
      </p:sp>
    </p:spTree>
    <p:extLst>
      <p:ext uri="{BB962C8B-B14F-4D97-AF65-F5344CB8AC3E}">
        <p14:creationId xmlns:p14="http://schemas.microsoft.com/office/powerpoint/2010/main" val="34451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Onlinemedia 2" title="Chefens nyckelposition">
            <a:hlinkClick r:id="" action="ppaction://media"/>
            <a:extLst>
              <a:ext uri="{FF2B5EF4-FFF2-40B4-BE49-F238E27FC236}">
                <a16:creationId xmlns:a16="http://schemas.microsoft.com/office/drawing/2014/main" id="{17D45560-84DA-1C45-08CA-8A8A31C559AF}"/>
              </a:ext>
            </a:extLst>
          </p:cNvPr>
          <p:cNvPicPr>
            <a:picLocks noGrp="1" noRot="1" noChangeAspect="1"/>
          </p:cNvPicPr>
          <p:nvPr>
            <p:ph type="media" sz="quarter" idx="10"/>
            <a:videoFile r:link="rId1"/>
          </p:nvPr>
        </p:nvPicPr>
        <p:blipFill>
          <a:blip r:embed="rId3"/>
          <a:stretch>
            <a:fillRect/>
          </a:stretch>
        </p:blipFill>
        <p:spPr>
          <a:xfrm>
            <a:off x="0" y="0"/>
            <a:ext cx="12192000" cy="6888496"/>
          </a:xfrm>
          <a:prstGeom prst="rect">
            <a:avLst/>
          </a:prstGeom>
        </p:spPr>
      </p:pic>
    </p:spTree>
    <p:extLst>
      <p:ext uri="{BB962C8B-B14F-4D97-AF65-F5344CB8AC3E}">
        <p14:creationId xmlns:p14="http://schemas.microsoft.com/office/powerpoint/2010/main" val="154034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3168C69-49BD-C369-C1F7-4B3ACDC0C359}"/>
              </a:ext>
            </a:extLst>
          </p:cNvPr>
          <p:cNvSpPr>
            <a:spLocks noGrp="1"/>
          </p:cNvSpPr>
          <p:nvPr>
            <p:ph type="title"/>
          </p:nvPr>
        </p:nvSpPr>
        <p:spPr/>
        <p:txBody>
          <a:bodyPr/>
          <a:lstStyle/>
          <a:p>
            <a:r>
              <a:rPr lang="sv-SE"/>
              <a:t>Dela värld om nuläget</a:t>
            </a:r>
          </a:p>
        </p:txBody>
      </p:sp>
      <p:graphicFrame>
        <p:nvGraphicFramePr>
          <p:cNvPr id="20" name="Platshållare för innehåll 19">
            <a:extLst>
              <a:ext uri="{FF2B5EF4-FFF2-40B4-BE49-F238E27FC236}">
                <a16:creationId xmlns:a16="http://schemas.microsoft.com/office/drawing/2014/main" id="{502C4714-C18B-DB88-7F38-01AA594A3CD8}"/>
              </a:ext>
            </a:extLst>
          </p:cNvPr>
          <p:cNvGraphicFramePr>
            <a:graphicFrameLocks noGrp="1"/>
          </p:cNvGraphicFramePr>
          <p:nvPr>
            <p:ph sz="half" idx="1"/>
          </p:nvPr>
        </p:nvGraphicFramePr>
        <p:xfrm>
          <a:off x="368310" y="1462880"/>
          <a:ext cx="11488327" cy="464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Bildobjekt 23">
            <a:extLst>
              <a:ext uri="{FF2B5EF4-FFF2-40B4-BE49-F238E27FC236}">
                <a16:creationId xmlns:a16="http://schemas.microsoft.com/office/drawing/2014/main" id="{E7D63DC8-9082-C99F-3122-011D24F41A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3967" y="4314160"/>
            <a:ext cx="1080960" cy="1080960"/>
          </a:xfrm>
          <a:prstGeom prst="rect">
            <a:avLst/>
          </a:prstGeom>
        </p:spPr>
      </p:pic>
      <p:pic>
        <p:nvPicPr>
          <p:cNvPr id="26" name="Bildobjekt 25">
            <a:extLst>
              <a:ext uri="{FF2B5EF4-FFF2-40B4-BE49-F238E27FC236}">
                <a16:creationId xmlns:a16="http://schemas.microsoft.com/office/drawing/2014/main" id="{9F74771C-4B49-0944-FBA3-12C811468D3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22697" y="1955646"/>
            <a:ext cx="1085388" cy="1085388"/>
          </a:xfrm>
          <a:prstGeom prst="rect">
            <a:avLst/>
          </a:prstGeom>
        </p:spPr>
      </p:pic>
      <p:pic>
        <p:nvPicPr>
          <p:cNvPr id="28" name="Bildobjekt 27">
            <a:extLst>
              <a:ext uri="{FF2B5EF4-FFF2-40B4-BE49-F238E27FC236}">
                <a16:creationId xmlns:a16="http://schemas.microsoft.com/office/drawing/2014/main" id="{2D0EDF64-3119-23F0-C5B8-682B5343B2E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82975" y="2218100"/>
            <a:ext cx="951858" cy="951858"/>
          </a:xfrm>
          <a:prstGeom prst="rect">
            <a:avLst/>
          </a:prstGeom>
        </p:spPr>
      </p:pic>
      <p:pic>
        <p:nvPicPr>
          <p:cNvPr id="30" name="Bildobjekt 29">
            <a:extLst>
              <a:ext uri="{FF2B5EF4-FFF2-40B4-BE49-F238E27FC236}">
                <a16:creationId xmlns:a16="http://schemas.microsoft.com/office/drawing/2014/main" id="{21120C41-EDD4-A848-3E24-0C8B057322F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44087" y="4330625"/>
            <a:ext cx="1085388" cy="1085388"/>
          </a:xfrm>
          <a:prstGeom prst="rect">
            <a:avLst/>
          </a:prstGeom>
        </p:spPr>
      </p:pic>
    </p:spTree>
    <p:extLst>
      <p:ext uri="{BB962C8B-B14F-4D97-AF65-F5344CB8AC3E}">
        <p14:creationId xmlns:p14="http://schemas.microsoft.com/office/powerpoint/2010/main" val="68267121"/>
      </p:ext>
    </p:extLst>
  </p:cSld>
  <p:clrMapOvr>
    <a:masterClrMapping/>
  </p:clrMapOvr>
</p:sld>
</file>

<file path=ppt/theme/theme1.xml><?xml version="1.0" encoding="utf-8"?>
<a:theme xmlns:a="http://schemas.openxmlformats.org/drawingml/2006/main" name="Suntarbetsliv">
  <a:themeElements>
    <a:clrScheme name="Suntarbetsliv">
      <a:dk1>
        <a:srgbClr val="000B3C"/>
      </a:dk1>
      <a:lt1>
        <a:srgbClr val="FDEDE5"/>
      </a:lt1>
      <a:dk2>
        <a:srgbClr val="EB5200"/>
      </a:dk2>
      <a:lt2>
        <a:srgbClr val="FFFFFF"/>
      </a:lt2>
      <a:accent1>
        <a:srgbClr val="EB5200"/>
      </a:accent1>
      <a:accent2>
        <a:srgbClr val="000B3C"/>
      </a:accent2>
      <a:accent3>
        <a:srgbClr val="00994F"/>
      </a:accent3>
      <a:accent4>
        <a:srgbClr val="A64DFF"/>
      </a:accent4>
      <a:accent5>
        <a:srgbClr val="E81147"/>
      </a:accent5>
      <a:accent6>
        <a:srgbClr val="FFE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Suntarbetsliv presentation mall 2023_v1" id="{0313D934-F011-4A58-905B-45E0D43953D2}" vid="{1EAF83A4-08DC-41C8-BE4E-B3159A3F2743}"/>
    </a:ext>
  </a:extLst>
</a:theme>
</file>

<file path=ppt/theme/theme2.xml><?xml version="1.0" encoding="utf-8"?>
<a:theme xmlns:a="http://schemas.openxmlformats.org/drawingml/2006/main" name="1_Suntarbetsliv">
  <a:themeElements>
    <a:clrScheme name="Suntarbetsliv - orange">
      <a:dk1>
        <a:srgbClr val="000B3C"/>
      </a:dk1>
      <a:lt1>
        <a:srgbClr val="EBECF0"/>
      </a:lt1>
      <a:dk2>
        <a:srgbClr val="EB5200"/>
      </a:dk2>
      <a:lt2>
        <a:srgbClr val="FDEDE5"/>
      </a:lt2>
      <a:accent1>
        <a:srgbClr val="A64DFF"/>
      </a:accent1>
      <a:accent2>
        <a:srgbClr val="00994F"/>
      </a:accent2>
      <a:accent3>
        <a:srgbClr val="E81147"/>
      </a:accent3>
      <a:accent4>
        <a:srgbClr val="FFEF5C"/>
      </a:accent4>
      <a:accent5>
        <a:srgbClr val="EB5200"/>
      </a:accent5>
      <a:accent6>
        <a:srgbClr val="000B3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Presentation1" id="{0F2FA36F-463C-4DB4-8C6C-50B1A68D8EE7}" vid="{EEFDF58F-A1A2-40FE-A8AF-AB1A881107C0}"/>
    </a:ext>
  </a:extLst>
</a:theme>
</file>

<file path=ppt/theme/theme3.xml><?xml version="1.0" encoding="utf-8"?>
<a:theme xmlns:a="http://schemas.openxmlformats.org/drawingml/2006/main" name="Suntarbetsliv 1.2">
  <a:themeElements>
    <a:clrScheme name="Suntarbetsliv">
      <a:dk1>
        <a:srgbClr val="000B3C"/>
      </a:dk1>
      <a:lt1>
        <a:srgbClr val="FDEDE5"/>
      </a:lt1>
      <a:dk2>
        <a:srgbClr val="EB5200"/>
      </a:dk2>
      <a:lt2>
        <a:srgbClr val="FFFFFF"/>
      </a:lt2>
      <a:accent1>
        <a:srgbClr val="EB5200"/>
      </a:accent1>
      <a:accent2>
        <a:srgbClr val="000B3C"/>
      </a:accent2>
      <a:accent3>
        <a:srgbClr val="00994F"/>
      </a:accent3>
      <a:accent4>
        <a:srgbClr val="A64DFF"/>
      </a:accent4>
      <a:accent5>
        <a:srgbClr val="E81147"/>
      </a:accent5>
      <a:accent6>
        <a:srgbClr val="FFE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Version 1-2" id="{1F61C15D-0095-475A-BB36-8474222C1020}" vid="{00F635F6-1C0D-49D7-8AEE-37B2FDF10546}"/>
    </a:ext>
  </a:extLst>
</a:theme>
</file>

<file path=ppt/theme/theme4.xml><?xml version="1.0" encoding="utf-8"?>
<a:theme xmlns:a="http://schemas.openxmlformats.org/drawingml/2006/main" name="2_Suntarbetsliv">
  <a:themeElements>
    <a:clrScheme name="Suntarbetsliv">
      <a:dk1>
        <a:srgbClr val="000B3C"/>
      </a:dk1>
      <a:lt1>
        <a:srgbClr val="FDEDE5"/>
      </a:lt1>
      <a:dk2>
        <a:srgbClr val="EB5200"/>
      </a:dk2>
      <a:lt2>
        <a:srgbClr val="FFFFFF"/>
      </a:lt2>
      <a:accent1>
        <a:srgbClr val="EB5200"/>
      </a:accent1>
      <a:accent2>
        <a:srgbClr val="000B3C"/>
      </a:accent2>
      <a:accent3>
        <a:srgbClr val="00994F"/>
      </a:accent3>
      <a:accent4>
        <a:srgbClr val="A64DFF"/>
      </a:accent4>
      <a:accent5>
        <a:srgbClr val="E81147"/>
      </a:accent5>
      <a:accent6>
        <a:srgbClr val="FFE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Mall - lång presentation" id="{E40E2BF7-B765-4001-A0D7-A8C8032F2D84}" vid="{DCC7CEEB-96D6-4CAF-9DC0-AE7D93487D63}"/>
    </a:ext>
  </a:extLst>
</a:theme>
</file>

<file path=ppt/theme/theme5.xml><?xml version="1.0" encoding="utf-8"?>
<a:theme xmlns:a="http://schemas.openxmlformats.org/drawingml/2006/main" name="3_Suntarbetsliv">
  <a:themeElements>
    <a:clrScheme name="Suntarbetsliv">
      <a:dk1>
        <a:sysClr val="windowText" lastClr="000000"/>
      </a:dk1>
      <a:lt1>
        <a:sysClr val="window" lastClr="FFFFFF"/>
      </a:lt1>
      <a:dk2>
        <a:srgbClr val="1F497D"/>
      </a:dk2>
      <a:lt2>
        <a:srgbClr val="EEECE1"/>
      </a:lt2>
      <a:accent1>
        <a:srgbClr val="FF5C00"/>
      </a:accent1>
      <a:accent2>
        <a:srgbClr val="00A8E1"/>
      </a:accent2>
      <a:accent3>
        <a:srgbClr val="E91449"/>
      </a:accent3>
      <a:accent4>
        <a:srgbClr val="BCCF00"/>
      </a:accent4>
      <a:accent5>
        <a:srgbClr val="01BF99"/>
      </a:accent5>
      <a:accent6>
        <a:srgbClr val="EED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1AA2CC1-2B3B-4481-BA34-17B80AA62D75}" vid="{85667DAC-DC7F-428D-BCA7-6C0310A49D6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B1551543DB3FA47B7DB2D7F90BA707C" ma:contentTypeVersion="20" ma:contentTypeDescription="Skapa ett nytt dokument." ma:contentTypeScope="" ma:versionID="f72c0517a61cb88c57083edc4e2d4879">
  <xsd:schema xmlns:xsd="http://www.w3.org/2001/XMLSchema" xmlns:xs="http://www.w3.org/2001/XMLSchema" xmlns:p="http://schemas.microsoft.com/office/2006/metadata/properties" xmlns:ns2="1a6e3fa1-c333-471c-82e6-93548a95aedd" xmlns:ns3="6395175a-83d6-4cca-8e00-0d2518442864" targetNamespace="http://schemas.microsoft.com/office/2006/metadata/properties" ma:root="true" ma:fieldsID="efec0e8a4cecdaa6c45a89bd17459f6e" ns2:_="" ns3:_="">
    <xsd:import namespace="1a6e3fa1-c333-471c-82e6-93548a95aedd"/>
    <xsd:import namespace="6395175a-83d6-4cca-8e00-0d25184428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dt"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Tidpunk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e3fa1-c333-471c-82e6-93548a95a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t" ma:index="20" nillable="true" ma:displayName="dt" ma:format="DateTime" ma:internalName="dt">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15259a32-73be-4f75-b0c8-8cd4676009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Tidpunkt" ma:index="27" nillable="true" ma:displayName="Tidpunkt" ma:format="DateTime" ma:internalName="Tidpunkt">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395175a-83d6-4cca-8e00-0d2518442864"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30afb843-5cf9-4927-ab6f-d94dd58f7248}" ma:internalName="TaxCatchAll" ma:showField="CatchAllData" ma:web="6395175a-83d6-4cca-8e00-0d25184428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6e3fa1-c333-471c-82e6-93548a95aedd">
      <Terms xmlns="http://schemas.microsoft.com/office/infopath/2007/PartnerControls"/>
    </lcf76f155ced4ddcb4097134ff3c332f>
    <TaxCatchAll xmlns="6395175a-83d6-4cca-8e00-0d2518442864" xsi:nil="true"/>
    <dt xmlns="1a6e3fa1-c333-471c-82e6-93548a95aedd" xsi:nil="true"/>
    <SharedWithUsers xmlns="6395175a-83d6-4cca-8e00-0d2518442864">
      <UserInfo>
        <DisplayName/>
        <AccountId xsi:nil="true"/>
        <AccountType/>
      </UserInfo>
    </SharedWithUsers>
    <Tidpunkt xmlns="1a6e3fa1-c333-471c-82e6-93548a95aedd" xsi:nil="true"/>
  </documentManagement>
</p:properties>
</file>

<file path=customXml/itemProps1.xml><?xml version="1.0" encoding="utf-8"?>
<ds:datastoreItem xmlns:ds="http://schemas.openxmlformats.org/officeDocument/2006/customXml" ds:itemID="{9A96112E-0E4A-4180-9518-827D2C14217D}">
  <ds:schemaRefs>
    <ds:schemaRef ds:uri="http://schemas.microsoft.com/sharepoint/v3/contenttype/forms"/>
  </ds:schemaRefs>
</ds:datastoreItem>
</file>

<file path=customXml/itemProps2.xml><?xml version="1.0" encoding="utf-8"?>
<ds:datastoreItem xmlns:ds="http://schemas.openxmlformats.org/officeDocument/2006/customXml" ds:itemID="{7EBC8791-FFFD-4038-AB18-36813DB41845}">
  <ds:schemaRefs>
    <ds:schemaRef ds:uri="1a6e3fa1-c333-471c-82e6-93548a95aedd"/>
    <ds:schemaRef ds:uri="6395175a-83d6-4cca-8e00-0d25184428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4039382-C950-4D5C-9E0B-EAC86E3181C3}">
  <ds:schemaRefs>
    <ds:schemaRef ds:uri="1a6e3fa1-c333-471c-82e6-93548a95aedd"/>
    <ds:schemaRef ds:uri="6395175a-83d6-4cca-8e00-0d25184428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Suntarbetsliv presentation mall 2023_v1.1</Template>
  <TotalTime>0</TotalTime>
  <Words>1250</Words>
  <Application>Microsoft Office PowerPoint</Application>
  <PresentationFormat>Bredbild</PresentationFormat>
  <Paragraphs>181</Paragraphs>
  <Slides>30</Slides>
  <Notes>27</Notes>
  <HiddenSlides>0</HiddenSlides>
  <MMClips>2</MMClips>
  <ScaleCrop>false</ScaleCrop>
  <HeadingPairs>
    <vt:vector size="6" baseType="variant">
      <vt:variant>
        <vt:lpstr>Använt teckensnitt</vt:lpstr>
      </vt:variant>
      <vt:variant>
        <vt:i4>3</vt:i4>
      </vt:variant>
      <vt:variant>
        <vt:lpstr>Tema</vt:lpstr>
      </vt:variant>
      <vt:variant>
        <vt:i4>5</vt:i4>
      </vt:variant>
      <vt:variant>
        <vt:lpstr>Bildrubriker</vt:lpstr>
      </vt:variant>
      <vt:variant>
        <vt:i4>30</vt:i4>
      </vt:variant>
    </vt:vector>
  </HeadingPairs>
  <TitlesOfParts>
    <vt:vector size="38" baseType="lpstr">
      <vt:lpstr>Arial</vt:lpstr>
      <vt:lpstr>Calibri</vt:lpstr>
      <vt:lpstr>Chevin Pro DemiBold</vt:lpstr>
      <vt:lpstr>Suntarbetsliv</vt:lpstr>
      <vt:lpstr>1_Suntarbetsliv</vt:lpstr>
      <vt:lpstr>Suntarbetsliv 1.2</vt:lpstr>
      <vt:lpstr>2_Suntarbetsliv</vt:lpstr>
      <vt:lpstr>3_Suntarbetsliv</vt:lpstr>
      <vt:lpstr>PowerPoint-presentation</vt:lpstr>
      <vt:lpstr>PowerPoint-presentation</vt:lpstr>
      <vt:lpstr>PowerPoint-presentation</vt:lpstr>
      <vt:lpstr>Närvarande, tillitsfullt och engagerat ledarskap</vt:lpstr>
      <vt:lpstr>Närvarande, tillitsfullt och engagerat ledarskap</vt:lpstr>
      <vt:lpstr>Organisatoriska förutsättningar</vt:lpstr>
      <vt:lpstr>Arbetsmiljön påverkar hur vi mår och presterar</vt:lpstr>
      <vt:lpstr>PowerPoint-presentation</vt:lpstr>
      <vt:lpstr>Dela värld om nuläget</vt:lpstr>
      <vt:lpstr>PowerPoint-presentation</vt:lpstr>
      <vt:lpstr>PowerPoint-presentation</vt:lpstr>
      <vt:lpstr>Bikupa</vt:lpstr>
      <vt:lpstr>PowerPoint-presentation</vt:lpstr>
      <vt:lpstr>PowerPoint-presentation</vt:lpstr>
      <vt:lpstr>PowerPoint-presentation</vt:lpstr>
      <vt:lpstr>PowerPoint-presentation</vt:lpstr>
      <vt:lpstr>PowerPoint-presentation</vt:lpstr>
      <vt:lpstr>Påverkanscirkel</vt:lpstr>
      <vt:lpstr>Bikupa – Exempel på konkreta beteenden för stark friskfaktor</vt:lpstr>
      <vt:lpstr>PowerPoint-presentation</vt:lpstr>
      <vt:lpstr>Så gör andra – Jönköpings kommun</vt:lpstr>
      <vt:lpstr>Friskfaktorlabbet – Inspiration – Reflektionsfrågor chef</vt:lpstr>
      <vt:lpstr>Friskfaktorlabbet – Reflektionsfrågor – Medarbetare</vt:lpstr>
      <vt:lpstr>Tips för att ta väl vara på unga chefer</vt:lpstr>
      <vt:lpstr>PowerPoint-presentation</vt:lpstr>
      <vt:lpstr>Tjänster från Suntarbetsliv</vt:lpstr>
      <vt:lpstr>Suntarbetslivs digitala verktyg</vt:lpstr>
      <vt:lpstr>Håll dig uppdaterad</vt:lpstr>
      <vt:lpstr>Medskick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Helena Engelke</dc:creator>
  <cp:lastModifiedBy>Malin Berggren</cp:lastModifiedBy>
  <cp:revision>1</cp:revision>
  <cp:lastPrinted>2025-02-04T09:30:29Z</cp:lastPrinted>
  <dcterms:created xsi:type="dcterms:W3CDTF">2023-09-11T13:59:14Z</dcterms:created>
  <dcterms:modified xsi:type="dcterms:W3CDTF">2025-02-19T14:26:11Z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0x010100BB1551543DB3FA47B7DB2D7F90BA707C</vt:lpwstr>
  </property>
  <property fmtid="{D5CDD505-2E9C-101B-9397-08002B2CF9AE}" pid="3" name="MediaServiceImageTags">
    <vt:lpwstr/>
  </property>
</Properties>
</file>