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7FFFC73D_1C9F940F.xml" ContentType="application/vnd.ms-powerpoint.comment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 id="2147483900" r:id="rId5"/>
    <p:sldMasterId id="2147483931" r:id="rId6"/>
    <p:sldMasterId id="2147483962" r:id="rId7"/>
    <p:sldMasterId id="2147483992" r:id="rId8"/>
  </p:sldMasterIdLst>
  <p:notesMasterIdLst>
    <p:notesMasterId r:id="rId30"/>
  </p:notesMasterIdLst>
  <p:handoutMasterIdLst>
    <p:handoutMasterId r:id="rId31"/>
  </p:handoutMasterIdLst>
  <p:sldIdLst>
    <p:sldId id="287" r:id="rId9"/>
    <p:sldId id="2076138641" r:id="rId10"/>
    <p:sldId id="1822" r:id="rId11"/>
    <p:sldId id="2147469092" r:id="rId12"/>
    <p:sldId id="2076138591" r:id="rId13"/>
    <p:sldId id="2147469115" r:id="rId14"/>
    <p:sldId id="2147469118" r:id="rId15"/>
    <p:sldId id="2076138534" r:id="rId16"/>
    <p:sldId id="2076138334" r:id="rId17"/>
    <p:sldId id="2076138640" r:id="rId18"/>
    <p:sldId id="2076137932" r:id="rId19"/>
    <p:sldId id="2076137943" r:id="rId20"/>
    <p:sldId id="2076138576" r:id="rId21"/>
    <p:sldId id="2076138436" r:id="rId22"/>
    <p:sldId id="2147469117" r:id="rId23"/>
    <p:sldId id="2076138382" r:id="rId24"/>
    <p:sldId id="2147469084" r:id="rId25"/>
    <p:sldId id="2076138386" r:id="rId26"/>
    <p:sldId id="2076138650" r:id="rId27"/>
    <p:sldId id="2076138622" r:id="rId28"/>
    <p:sldId id="2076138614" r:id="rId29"/>
  </p:sldIdLst>
  <p:sldSz cx="12192000" cy="6858000"/>
  <p:notesSz cx="9926638" cy="1435258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E3C0DC50-83AE-44BC-8225-128EF500D770}">
          <p14:sldIdLst>
            <p14:sldId id="287"/>
            <p14:sldId id="2076138641"/>
          </p14:sldIdLst>
        </p14:section>
        <p14:section name="Vad är friskfaktorer?" id="{027C0493-E952-48DD-BA0D-40DE73A5B696}">
          <p14:sldIdLst>
            <p14:sldId id="1822"/>
            <p14:sldId id="2147469092"/>
            <p14:sldId id="2076138591"/>
            <p14:sldId id="2147469115"/>
            <p14:sldId id="2147469118"/>
          </p14:sldIdLst>
        </p14:section>
        <p14:section name="Varför arbeta med friskfaktorer?" id="{D28F7882-6B89-4594-B7D5-A7EFAF974ADA}">
          <p14:sldIdLst>
            <p14:sldId id="2076138534"/>
            <p14:sldId id="2076138334"/>
            <p14:sldId id="2076138640"/>
            <p14:sldId id="2076137932"/>
          </p14:sldIdLst>
        </p14:section>
        <p14:section name="Hur arbeta med FF" id="{927D30AE-A600-4E89-A551-CA171B8CCF57}">
          <p14:sldIdLst>
            <p14:sldId id="2076137943"/>
            <p14:sldId id="2076138576"/>
            <p14:sldId id="2076138436"/>
            <p14:sldId id="2147469117"/>
            <p14:sldId id="2076138382"/>
            <p14:sldId id="2147469084"/>
            <p14:sldId id="2076138386"/>
          </p14:sldIdLst>
        </p14:section>
        <p14:section name="Olika stöd i arbetet med FF" id="{1884299C-236D-4852-9660-D73CBAA145DB}">
          <p14:sldIdLst>
            <p14:sldId id="2076138650"/>
            <p14:sldId id="2076138622"/>
            <p14:sldId id="2076138614"/>
          </p14:sldIdLst>
        </p14:section>
      </p14:sectionLst>
    </p:ext>
    <p:ext uri="{EFAFB233-063F-42B5-8137-9DF3F51BA10A}">
      <p15:sldGuideLst xmlns:p15="http://schemas.microsoft.com/office/powerpoint/2012/main">
        <p15:guide id="1" orient="horz" pos="3203" userDrawn="1">
          <p15:clr>
            <a:srgbClr val="A4A3A4"/>
          </p15:clr>
        </p15:guide>
        <p15:guide id="2" orient="horz" pos="594" userDrawn="1">
          <p15:clr>
            <a:srgbClr val="A4A3A4"/>
          </p15:clr>
        </p15:guide>
        <p15:guide id="3" orient="horz" pos="824" userDrawn="1">
          <p15:clr>
            <a:srgbClr val="A4A3A4"/>
          </p15:clr>
        </p15:guide>
        <p15:guide id="4" orient="horz" pos="981" userDrawn="1">
          <p15:clr>
            <a:srgbClr val="A4A3A4"/>
          </p15:clr>
        </p15:guide>
        <p15:guide id="5" pos="6608" userDrawn="1">
          <p15:clr>
            <a:srgbClr val="A4A3A4"/>
          </p15:clr>
        </p15:guide>
        <p15:guide id="6" pos="1072" userDrawn="1">
          <p15:clr>
            <a:srgbClr val="A4A3A4"/>
          </p15:clr>
        </p15:guide>
      </p15:sldGuideLst>
    </p:ext>
    <p:ext uri="{2D200454-40CA-4A62-9FC3-DE9A4176ACB9}">
      <p15:notesGuideLst xmlns:p15="http://schemas.microsoft.com/office/powerpoint/2012/main">
        <p15:guide id="1" orient="horz" pos="4520" userDrawn="1">
          <p15:clr>
            <a:srgbClr val="A4A3A4"/>
          </p15:clr>
        </p15:guide>
        <p15:guide id="2" pos="312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17A108-16CE-4012-80AD-2F6756A5A232}" name="Ann-Charlotte Laurell" initials="AL" userId="S::ann-charlotte.laurell@suntarbetsliv.se::a6f14482-ff7e-4b3c-8eeb-55fcd5b35263" providerId="AD"/>
  <p188:author id="{4B03C11E-4D09-BD67-DABB-56583502A015}" name="Helena Engelke" initials="HE" userId="S::helena.engelke@suntarbetsliv.se::86283cb0-2ee5-4096-9c17-abfa18ef4125" providerId="AD"/>
  <p188:author id="{F0429854-D417-FAE8-68F2-F770FC95EF1D}" name="Victoria Magnusson" initials="VM" userId="S::victoria.magnusson@suntarbetsliv.se::610391a5-d809-4f51-8f77-92190b1d504b" providerId="AD"/>
  <p188:author id="{A1323DEA-23F4-0AB4-B75C-A4668990564F}" name="Charlotte Wiberg Wikholm" initials="CWW" userId="S::charlotte.wikholm@suntarbetsliv.se::dad690bd-393e-454f-b6d9-49ce99d971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BECF0"/>
    <a:srgbClr val="FDEDE5"/>
    <a:srgbClr val="FFFFFF"/>
    <a:srgbClr val="F7BA99"/>
    <a:srgbClr val="FEF6F2"/>
    <a:srgbClr val="FCE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42C238-BAFC-477C-BAE7-128521B90833}" v="1" dt="2024-09-12T13:41:12.63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992" autoAdjust="0"/>
  </p:normalViewPr>
  <p:slideViewPr>
    <p:cSldViewPr snapToGrid="0">
      <p:cViewPr varScale="1">
        <p:scale>
          <a:sx n="25" d="100"/>
          <a:sy n="25" d="100"/>
        </p:scale>
        <p:origin x="1404" y="16"/>
      </p:cViewPr>
      <p:guideLst>
        <p:guide orient="horz" pos="3203"/>
        <p:guide orient="horz" pos="594"/>
        <p:guide orient="horz" pos="824"/>
        <p:guide orient="horz" pos="981"/>
        <p:guide pos="6608"/>
        <p:guide pos="107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4520"/>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modernComment_7FFFC73D_1C9F940F.xml><?xml version="1.0" encoding="utf-8"?>
<p188:cmLst xmlns:a="http://schemas.openxmlformats.org/drawingml/2006/main" xmlns:r="http://schemas.openxmlformats.org/officeDocument/2006/relationships" xmlns:p188="http://schemas.microsoft.com/office/powerpoint/2018/8/main">
  <p188:cm id="{94C2AA54-4C5C-422E-B4C4-497C0949594F}" authorId="{F0429854-D417-FAE8-68F2-F770FC95EF1D}" created="2024-09-06T06:05:41.961">
    <ac:deMkLst xmlns:ac="http://schemas.microsoft.com/office/drawing/2013/main/command">
      <pc:docMk xmlns:pc="http://schemas.microsoft.com/office/powerpoint/2013/main/command"/>
      <pc:sldMk xmlns:pc="http://schemas.microsoft.com/office/powerpoint/2013/main/command" cId="480220175" sldId="2147469117"/>
      <ac:spMk id="2" creationId="{53752C09-26A5-C311-54F9-F2D1EBF1AB86}"/>
    </ac:deMkLst>
    <p188:txBody>
      <a:bodyPr/>
      <a:lstStyle/>
      <a:p>
        <a:r>
          <a:rPr lang="sv-SE"/>
          <a:t>Rubrik?</a:t>
        </a:r>
      </a:p>
    </p188:txBody>
  </p188:cm>
</p188:cmLst>
</file>

<file path=ppt/diagrams/_rels/data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 Id="rId4" Type="http://schemas.openxmlformats.org/officeDocument/2006/relationships/image" Target="../media/image5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 Id="rId4" Type="http://schemas.openxmlformats.org/officeDocument/2006/relationships/image" Target="../media/image54.jpe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D5A4D-089D-4BFD-A228-4C5F49740B79}" type="doc">
      <dgm:prSet loTypeId="urn:microsoft.com/office/officeart/2005/8/layout/hList7" loCatId="list" qsTypeId="urn:microsoft.com/office/officeart/2005/8/quickstyle/simple1" qsCatId="simple" csTypeId="urn:microsoft.com/office/officeart/2005/8/colors/accent5_1" csCatId="accent5" phldr="1"/>
      <dgm:spPr/>
      <dgm:t>
        <a:bodyPr/>
        <a:lstStyle/>
        <a:p>
          <a:endParaRPr lang="sv-SE"/>
        </a:p>
      </dgm:t>
    </dgm:pt>
    <dgm:pt modelId="{1D51825C-EABB-4DD7-BA36-C4FDCA4B71F9}">
      <dgm:prSet phldrT="[Text]"/>
      <dgm:spPr>
        <a:solidFill>
          <a:schemeClr val="bg2"/>
        </a:solidFill>
      </dgm:spPr>
      <dgm:t>
        <a:bodyPr/>
        <a:lstStyle/>
        <a:p>
          <a:r>
            <a:rPr lang="sv-SE"/>
            <a:t>Risk- och frisk-</a:t>
          </a:r>
          <a:br>
            <a:rPr lang="sv-SE"/>
          </a:br>
          <a:r>
            <a:rPr lang="sv-SE"/>
            <a:t>bedömning</a:t>
          </a:r>
        </a:p>
      </dgm:t>
    </dgm:pt>
    <dgm:pt modelId="{B7A761ED-F275-48F8-B1CA-358A78963742}" type="parTrans" cxnId="{6991BB91-A467-48B5-BEAC-79BE3290FACC}">
      <dgm:prSet/>
      <dgm:spPr/>
      <dgm:t>
        <a:bodyPr/>
        <a:lstStyle/>
        <a:p>
          <a:endParaRPr lang="sv-SE"/>
        </a:p>
      </dgm:t>
    </dgm:pt>
    <dgm:pt modelId="{6C00996D-7B2B-46D0-873F-370813FDF5F7}" type="sibTrans" cxnId="{6991BB91-A467-48B5-BEAC-79BE3290FACC}">
      <dgm:prSet/>
      <dgm:spPr/>
      <dgm:t>
        <a:bodyPr/>
        <a:lstStyle/>
        <a:p>
          <a:endParaRPr lang="sv-SE"/>
        </a:p>
      </dgm:t>
    </dgm:pt>
    <dgm:pt modelId="{748DB11B-D6A0-4598-B398-8CA64219DA3E}">
      <dgm:prSet/>
      <dgm:spPr>
        <a:solidFill>
          <a:schemeClr val="bg2"/>
        </a:solidFill>
      </dgm:spPr>
      <dgm:t>
        <a:bodyPr/>
        <a:lstStyle/>
        <a:p>
          <a:r>
            <a:rPr kumimoji="0" lang="sv-SE" b="0" i="0" u="none" cap="none" spc="0" normalizeH="0" baseline="0" noProof="0">
              <a:ln/>
              <a:effectLst/>
              <a:uLnTx/>
              <a:uFillTx/>
              <a:latin typeface="Calibri"/>
              <a:ea typeface="+mn-ea"/>
              <a:cs typeface="Times New Roman"/>
            </a:rPr>
            <a:t>Friskfaktorerna som</a:t>
          </a:r>
          <a:br>
            <a:rPr kumimoji="0" lang="sv-SE" b="0" i="0" u="none" cap="none" spc="0" normalizeH="0" baseline="0" noProof="0">
              <a:ln/>
              <a:effectLst/>
              <a:uLnTx/>
              <a:uFillTx/>
              <a:latin typeface="Calibri"/>
              <a:ea typeface="+mn-ea"/>
              <a:cs typeface="Times New Roman"/>
            </a:rPr>
          </a:br>
          <a:r>
            <a:rPr kumimoji="0" lang="sv-SE" b="0" i="0" u="none" cap="none" spc="0" normalizeH="0" baseline="0" noProof="0">
              <a:ln/>
              <a:effectLst/>
              <a:uLnTx/>
              <a:uFillTx/>
              <a:latin typeface="Calibri"/>
              <a:ea typeface="+mn-ea"/>
              <a:cs typeface="Times New Roman"/>
            </a:rPr>
            <a:t> </a:t>
          </a:r>
          <a:r>
            <a:rPr lang="sv-SE">
              <a:latin typeface="Calibri"/>
              <a:cs typeface="Times New Roman"/>
            </a:rPr>
            <a:t>mål för </a:t>
          </a:r>
          <a:r>
            <a:rPr kumimoji="0" lang="sv-SE" b="0" i="0" u="none" cap="none" spc="0" normalizeH="0" baseline="0" noProof="0">
              <a:ln/>
              <a:effectLst/>
              <a:uLnTx/>
              <a:uFillTx/>
              <a:latin typeface="Calibri"/>
              <a:ea typeface="+mn-ea"/>
              <a:cs typeface="Times New Roman"/>
            </a:rPr>
            <a:t>OSA </a:t>
          </a:r>
        </a:p>
      </dgm:t>
    </dgm:pt>
    <dgm:pt modelId="{E7A49B69-0C7B-4882-AF6E-952167C937B7}" type="parTrans" cxnId="{7B3FD677-62F4-4EAB-A047-A62D3AC3CEE7}">
      <dgm:prSet/>
      <dgm:spPr/>
      <dgm:t>
        <a:bodyPr/>
        <a:lstStyle/>
        <a:p>
          <a:endParaRPr lang="sv-SE"/>
        </a:p>
      </dgm:t>
    </dgm:pt>
    <dgm:pt modelId="{F246E28F-1F8B-4713-B742-3E8591F43E5F}" type="sibTrans" cxnId="{7B3FD677-62F4-4EAB-A047-A62D3AC3CEE7}">
      <dgm:prSet/>
      <dgm:spPr/>
      <dgm:t>
        <a:bodyPr/>
        <a:lstStyle/>
        <a:p>
          <a:endParaRPr lang="sv-SE"/>
        </a:p>
      </dgm:t>
    </dgm:pt>
    <dgm:pt modelId="{B199DAC7-68E9-4978-8F0E-353832C756D7}">
      <dgm:prSet/>
      <dgm:spPr>
        <a:solidFill>
          <a:schemeClr val="bg2"/>
        </a:solidFill>
      </dgm:spPr>
      <dgm:t>
        <a:bodyPr/>
        <a:lstStyle/>
        <a:p>
          <a:r>
            <a:rPr kumimoji="0" lang="sv-SE" b="0" i="0" u="none" strike="noStrike" cap="none" spc="0" normalizeH="0" baseline="0" noProof="0">
              <a:ln/>
              <a:effectLst/>
              <a:uLnTx/>
              <a:uFillTx/>
              <a:latin typeface="Calibri" panose="020F0502020204030204" pitchFamily="34" charset="0"/>
              <a:ea typeface="+mn-ea"/>
              <a:cs typeface="Times New Roman" pitchFamily="18" charset="0"/>
            </a:rPr>
            <a:t>Friskfaktorerna in i medarbetar-undersökningar</a:t>
          </a:r>
        </a:p>
      </dgm:t>
    </dgm:pt>
    <dgm:pt modelId="{389893BC-DC08-4FCA-9789-D5F7CC989401}" type="parTrans" cxnId="{2DA9477F-15AE-47A0-B6C8-4353BA23F674}">
      <dgm:prSet/>
      <dgm:spPr/>
      <dgm:t>
        <a:bodyPr/>
        <a:lstStyle/>
        <a:p>
          <a:endParaRPr lang="sv-SE"/>
        </a:p>
      </dgm:t>
    </dgm:pt>
    <dgm:pt modelId="{DC8530DF-A2FE-4200-8336-7F2CE9702954}" type="sibTrans" cxnId="{2DA9477F-15AE-47A0-B6C8-4353BA23F674}">
      <dgm:prSet/>
      <dgm:spPr/>
      <dgm:t>
        <a:bodyPr/>
        <a:lstStyle/>
        <a:p>
          <a:endParaRPr lang="sv-SE"/>
        </a:p>
      </dgm:t>
    </dgm:pt>
    <dgm:pt modelId="{8AE8B50E-F9AC-4D03-8533-EB85779D8F0C}">
      <dgm:prSet/>
      <dgm:spPr>
        <a:solidFill>
          <a:schemeClr val="bg2"/>
        </a:solidFill>
      </dgm:spPr>
      <dgm:t>
        <a:bodyPr/>
        <a:lstStyle/>
        <a:p>
          <a:r>
            <a:rPr kumimoji="0" lang="sv-SE" b="0" i="0" u="none" strike="noStrike" cap="none" spc="0" normalizeH="0" baseline="0" noProof="0">
              <a:ln/>
              <a:effectLst/>
              <a:uLnTx/>
              <a:uFillTx/>
              <a:latin typeface="Calibri" panose="020F0502020204030204" pitchFamily="34" charset="0"/>
              <a:ea typeface="+mn-ea"/>
              <a:cs typeface="Times New Roman" pitchFamily="18" charset="0"/>
            </a:rPr>
            <a:t>Regelbundna </a:t>
          </a:r>
          <a:br>
            <a:rPr kumimoji="0" lang="sv-SE" b="0" i="0" u="none" strike="noStrike" cap="none" spc="0" normalizeH="0" baseline="0" noProof="0">
              <a:ln/>
              <a:effectLst/>
              <a:uLnTx/>
              <a:uFillTx/>
              <a:latin typeface="Calibri" panose="020F0502020204030204" pitchFamily="34" charset="0"/>
              <a:ea typeface="+mn-ea"/>
              <a:cs typeface="Times New Roman" pitchFamily="18" charset="0"/>
            </a:rPr>
          </a:br>
          <a:r>
            <a:rPr kumimoji="0" lang="sv-SE" b="0" i="0" u="none" strike="noStrike" cap="none" spc="0" normalizeH="0" baseline="0" noProof="0">
              <a:ln/>
              <a:effectLst/>
              <a:uLnTx/>
              <a:uFillTx/>
              <a:latin typeface="Calibri" panose="020F0502020204030204" pitchFamily="34" charset="0"/>
              <a:ea typeface="+mn-ea"/>
              <a:cs typeface="Times New Roman" pitchFamily="18" charset="0"/>
            </a:rPr>
            <a:t>PULS-mätningar</a:t>
          </a:r>
        </a:p>
      </dgm:t>
    </dgm:pt>
    <dgm:pt modelId="{08CF657E-7DCC-4FC0-9139-64E86FF59224}" type="parTrans" cxnId="{4CD8D218-F1F0-4A8B-93AD-7EB967BDAF6A}">
      <dgm:prSet/>
      <dgm:spPr/>
      <dgm:t>
        <a:bodyPr/>
        <a:lstStyle/>
        <a:p>
          <a:endParaRPr lang="sv-SE"/>
        </a:p>
      </dgm:t>
    </dgm:pt>
    <dgm:pt modelId="{0D540D5E-FED3-4ED5-9F01-11C633E2D406}" type="sibTrans" cxnId="{4CD8D218-F1F0-4A8B-93AD-7EB967BDAF6A}">
      <dgm:prSet/>
      <dgm:spPr/>
      <dgm:t>
        <a:bodyPr/>
        <a:lstStyle/>
        <a:p>
          <a:endParaRPr lang="sv-SE"/>
        </a:p>
      </dgm:t>
    </dgm:pt>
    <dgm:pt modelId="{D10B4F53-4C94-4DC5-8E3B-0CFA9D3102CD}">
      <dgm:prSet/>
      <dgm:spPr>
        <a:solidFill>
          <a:schemeClr val="bg2"/>
        </a:solidFill>
      </dgm:spPr>
      <dgm:t>
        <a:bodyPr/>
        <a:lstStyle/>
        <a:p>
          <a:r>
            <a:rPr kumimoji="0" lang="sv-SE" b="0" i="0" u="none" strike="noStrike" cap="none" spc="0" normalizeH="0" baseline="0" noProof="0">
              <a:ln/>
              <a:effectLst/>
              <a:uLnTx/>
              <a:uFillTx/>
              <a:latin typeface="Calibri" panose="020F0502020204030204" pitchFamily="34" charset="0"/>
              <a:ea typeface="+mn-ea"/>
              <a:cs typeface="Times New Roman" pitchFamily="18" charset="0"/>
            </a:rPr>
            <a:t>Årshjul för SAM</a:t>
          </a:r>
          <a:br>
            <a:rPr kumimoji="0" lang="sv-SE" b="0" i="0" u="none" strike="noStrike" cap="none" spc="0" normalizeH="0" baseline="0" noProof="0">
              <a:ln/>
              <a:effectLst/>
              <a:uLnTx/>
              <a:uFillTx/>
              <a:latin typeface="Calibri" panose="020F0502020204030204" pitchFamily="34" charset="0"/>
              <a:ea typeface="+mn-ea"/>
              <a:cs typeface="Times New Roman" pitchFamily="18" charset="0"/>
            </a:rPr>
          </a:br>
          <a:r>
            <a:rPr kumimoji="0" lang="sv-SE" b="0" i="0" u="none" strike="noStrike" cap="none" spc="0" normalizeH="0" baseline="0" noProof="0">
              <a:ln/>
              <a:effectLst/>
              <a:uLnTx/>
              <a:uFillTx/>
              <a:latin typeface="Calibri" panose="020F0502020204030204" pitchFamily="34" charset="0"/>
              <a:ea typeface="+mn-ea"/>
              <a:cs typeface="Times New Roman" pitchFamily="18" charset="0"/>
            </a:rPr>
            <a:t> och samverkan med friskfaktorer</a:t>
          </a:r>
        </a:p>
      </dgm:t>
    </dgm:pt>
    <dgm:pt modelId="{574A2C82-47EA-46E1-AC3D-9F799E5E5144}" type="parTrans" cxnId="{6CAB956A-1971-4924-941C-D65D72ECEA05}">
      <dgm:prSet/>
      <dgm:spPr/>
      <dgm:t>
        <a:bodyPr/>
        <a:lstStyle/>
        <a:p>
          <a:endParaRPr lang="sv-SE"/>
        </a:p>
      </dgm:t>
    </dgm:pt>
    <dgm:pt modelId="{60199B37-2207-4930-81B6-C2C70C212C1A}" type="sibTrans" cxnId="{6CAB956A-1971-4924-941C-D65D72ECEA05}">
      <dgm:prSet/>
      <dgm:spPr/>
      <dgm:t>
        <a:bodyPr/>
        <a:lstStyle/>
        <a:p>
          <a:endParaRPr lang="sv-SE"/>
        </a:p>
      </dgm:t>
    </dgm:pt>
    <dgm:pt modelId="{DBE99C73-052F-4B50-9708-A1FA793919E1}">
      <dgm:prSet/>
      <dgm:spPr>
        <a:solidFill>
          <a:schemeClr val="bg2"/>
        </a:solidFill>
      </dgm:spPr>
      <dgm:t>
        <a:bodyPr/>
        <a:lstStyle/>
        <a:p>
          <a:r>
            <a:rPr kumimoji="0" lang="sv-SE" b="0" i="0" u="none" strike="noStrike" cap="none" spc="0" normalizeH="0" baseline="0" noProof="0">
              <a:ln/>
              <a:effectLst/>
              <a:uLnTx/>
              <a:uFillTx/>
              <a:latin typeface="Calibri"/>
              <a:ea typeface="+mn-ea"/>
              <a:cs typeface="Times New Roman"/>
            </a:rPr>
            <a:t>Friskfaktorer </a:t>
          </a:r>
          <a:r>
            <a:rPr lang="sv-SE">
              <a:latin typeface="Calibri"/>
              <a:cs typeface="Times New Roman"/>
            </a:rPr>
            <a:t>i</a:t>
          </a:r>
          <a:r>
            <a:rPr kumimoji="0" lang="sv-SE" b="0" i="0" u="none" strike="noStrike" cap="none" spc="0" normalizeH="0" baseline="0" noProof="0">
              <a:ln/>
              <a:effectLst/>
              <a:uLnTx/>
              <a:uFillTx/>
              <a:latin typeface="Calibri"/>
              <a:ea typeface="+mn-ea"/>
              <a:cs typeface="Times New Roman"/>
            </a:rPr>
            <a:t> verksamhetsplanen</a:t>
          </a:r>
        </a:p>
      </dgm:t>
    </dgm:pt>
    <dgm:pt modelId="{1B35E46A-9765-4A9C-8746-D563743A1E49}" type="parTrans" cxnId="{8C58E86F-C89F-4F5D-B79A-C68F734D9171}">
      <dgm:prSet/>
      <dgm:spPr/>
      <dgm:t>
        <a:bodyPr/>
        <a:lstStyle/>
        <a:p>
          <a:endParaRPr lang="sv-SE"/>
        </a:p>
      </dgm:t>
    </dgm:pt>
    <dgm:pt modelId="{34E6D3AF-EAD2-4B2D-B4ED-34CA432D6889}" type="sibTrans" cxnId="{8C58E86F-C89F-4F5D-B79A-C68F734D9171}">
      <dgm:prSet/>
      <dgm:spPr/>
      <dgm:t>
        <a:bodyPr/>
        <a:lstStyle/>
        <a:p>
          <a:endParaRPr lang="sv-SE"/>
        </a:p>
      </dgm:t>
    </dgm:pt>
    <dgm:pt modelId="{2CED6639-1731-4D70-8988-15D708DA749A}" type="pres">
      <dgm:prSet presAssocID="{8D3D5A4D-089D-4BFD-A228-4C5F49740B79}" presName="Name0" presStyleCnt="0">
        <dgm:presLayoutVars>
          <dgm:dir/>
          <dgm:resizeHandles val="exact"/>
        </dgm:presLayoutVars>
      </dgm:prSet>
      <dgm:spPr/>
    </dgm:pt>
    <dgm:pt modelId="{5D63B360-2475-44EB-BD4F-6CE0F60AB39A}" type="pres">
      <dgm:prSet presAssocID="{8D3D5A4D-089D-4BFD-A228-4C5F49740B79}" presName="fgShape" presStyleLbl="fgShp" presStyleIdx="0" presStyleCnt="1" custScaleY="176857" custLinFactNeighborX="0" custLinFactNeighborY="-19471"/>
      <dgm:spPr>
        <a:solidFill>
          <a:schemeClr val="tx2"/>
        </a:solidFill>
      </dgm:spPr>
    </dgm:pt>
    <dgm:pt modelId="{13E1AB5B-8E2B-45A9-AE60-21EB210BE472}" type="pres">
      <dgm:prSet presAssocID="{8D3D5A4D-089D-4BFD-A228-4C5F49740B79}" presName="linComp" presStyleCnt="0"/>
      <dgm:spPr/>
    </dgm:pt>
    <dgm:pt modelId="{7E380646-1EED-4250-A21E-3D6F32ECD9BE}" type="pres">
      <dgm:prSet presAssocID="{1D51825C-EABB-4DD7-BA36-C4FDCA4B71F9}" presName="compNode" presStyleCnt="0"/>
      <dgm:spPr/>
    </dgm:pt>
    <dgm:pt modelId="{E815CCDE-1449-483C-A9FA-3A66D9CA9429}" type="pres">
      <dgm:prSet presAssocID="{1D51825C-EABB-4DD7-BA36-C4FDCA4B71F9}" presName="bkgdShape" presStyleLbl="node1" presStyleIdx="0" presStyleCnt="6"/>
      <dgm:spPr/>
    </dgm:pt>
    <dgm:pt modelId="{8A07EFBE-9C3F-4FD6-9AFE-0E0053CE4030}" type="pres">
      <dgm:prSet presAssocID="{1D51825C-EABB-4DD7-BA36-C4FDCA4B71F9}" presName="nodeTx" presStyleLbl="node1" presStyleIdx="0" presStyleCnt="6">
        <dgm:presLayoutVars>
          <dgm:bulletEnabled val="1"/>
        </dgm:presLayoutVars>
      </dgm:prSet>
      <dgm:spPr/>
    </dgm:pt>
    <dgm:pt modelId="{3D4D987B-698F-4D14-9017-1176486143C3}" type="pres">
      <dgm:prSet presAssocID="{1D51825C-EABB-4DD7-BA36-C4FDCA4B71F9}" presName="invisiNode" presStyleLbl="node1" presStyleIdx="0" presStyleCnt="6"/>
      <dgm:spPr/>
    </dgm:pt>
    <dgm:pt modelId="{61EA5F59-44E4-4001-A522-5F018F993ED0}" type="pres">
      <dgm:prSet presAssocID="{1D51825C-EABB-4DD7-BA36-C4FDCA4B71F9}" presName="imagNode" presStyleLbl="fgImgPlace1" presStyleIdx="0" presStyleCnt="6"/>
      <dgm:spPr>
        <a:solidFill>
          <a:srgbClr val="F7BA99"/>
        </a:solidFill>
      </dgm:spPr>
    </dgm:pt>
    <dgm:pt modelId="{86FBC240-15D2-4438-AA73-3D87074B9183}" type="pres">
      <dgm:prSet presAssocID="{6C00996D-7B2B-46D0-873F-370813FDF5F7}" presName="sibTrans" presStyleLbl="sibTrans2D1" presStyleIdx="0" presStyleCnt="0"/>
      <dgm:spPr/>
    </dgm:pt>
    <dgm:pt modelId="{5C2A5565-6D05-44BD-9F60-063F58516859}" type="pres">
      <dgm:prSet presAssocID="{748DB11B-D6A0-4598-B398-8CA64219DA3E}" presName="compNode" presStyleCnt="0"/>
      <dgm:spPr/>
    </dgm:pt>
    <dgm:pt modelId="{D906CFB6-8803-4BAA-88E2-8F2898DF646D}" type="pres">
      <dgm:prSet presAssocID="{748DB11B-D6A0-4598-B398-8CA64219DA3E}" presName="bkgdShape" presStyleLbl="node1" presStyleIdx="1" presStyleCnt="6" custScaleX="95362" custLinFactNeighborX="358"/>
      <dgm:spPr/>
    </dgm:pt>
    <dgm:pt modelId="{423CE0CE-C223-4908-B095-DDD82DC5E742}" type="pres">
      <dgm:prSet presAssocID="{748DB11B-D6A0-4598-B398-8CA64219DA3E}" presName="nodeTx" presStyleLbl="node1" presStyleIdx="1" presStyleCnt="6">
        <dgm:presLayoutVars>
          <dgm:bulletEnabled val="1"/>
        </dgm:presLayoutVars>
      </dgm:prSet>
      <dgm:spPr/>
    </dgm:pt>
    <dgm:pt modelId="{EAC381DA-346A-4ED9-96F9-B9AC81DD4885}" type="pres">
      <dgm:prSet presAssocID="{748DB11B-D6A0-4598-B398-8CA64219DA3E}" presName="invisiNode" presStyleLbl="node1" presStyleIdx="1" presStyleCnt="6"/>
      <dgm:spPr/>
    </dgm:pt>
    <dgm:pt modelId="{DB176539-2D58-43CF-927C-5931F123AB52}" type="pres">
      <dgm:prSet presAssocID="{748DB11B-D6A0-4598-B398-8CA64219DA3E}" presName="imagNode" presStyleLbl="fgImgPlace1" presStyleIdx="1" presStyleCnt="6"/>
      <dgm:spPr>
        <a:solidFill>
          <a:srgbClr val="F7BA99"/>
        </a:solidFill>
      </dgm:spPr>
    </dgm:pt>
    <dgm:pt modelId="{E1CD7B80-6FAB-4966-8969-85D871E2F7B5}" type="pres">
      <dgm:prSet presAssocID="{F246E28F-1F8B-4713-B742-3E8591F43E5F}" presName="sibTrans" presStyleLbl="sibTrans2D1" presStyleIdx="0" presStyleCnt="0"/>
      <dgm:spPr/>
    </dgm:pt>
    <dgm:pt modelId="{A99768CB-390C-49B7-98BA-210379E48468}" type="pres">
      <dgm:prSet presAssocID="{B199DAC7-68E9-4978-8F0E-353832C756D7}" presName="compNode" presStyleCnt="0"/>
      <dgm:spPr/>
    </dgm:pt>
    <dgm:pt modelId="{A26DC3A2-E162-4618-9A1D-CDB3542202F9}" type="pres">
      <dgm:prSet presAssocID="{B199DAC7-68E9-4978-8F0E-353832C756D7}" presName="bkgdShape" presStyleLbl="node1" presStyleIdx="2" presStyleCnt="6"/>
      <dgm:spPr/>
    </dgm:pt>
    <dgm:pt modelId="{2C8B3A85-BF02-4192-B22A-C2C9CAD955FA}" type="pres">
      <dgm:prSet presAssocID="{B199DAC7-68E9-4978-8F0E-353832C756D7}" presName="nodeTx" presStyleLbl="node1" presStyleIdx="2" presStyleCnt="6">
        <dgm:presLayoutVars>
          <dgm:bulletEnabled val="1"/>
        </dgm:presLayoutVars>
      </dgm:prSet>
      <dgm:spPr/>
    </dgm:pt>
    <dgm:pt modelId="{59E1F7C0-A3BB-4DDD-9DF8-32EE8F8635EB}" type="pres">
      <dgm:prSet presAssocID="{B199DAC7-68E9-4978-8F0E-353832C756D7}" presName="invisiNode" presStyleLbl="node1" presStyleIdx="2" presStyleCnt="6"/>
      <dgm:spPr/>
    </dgm:pt>
    <dgm:pt modelId="{C01578BE-5045-450D-AD2C-E7A07F64A935}" type="pres">
      <dgm:prSet presAssocID="{B199DAC7-68E9-4978-8F0E-353832C756D7}" presName="imagNode" presStyleLbl="fgImgPlace1" presStyleIdx="2" presStyleCnt="6"/>
      <dgm:spPr>
        <a:solidFill>
          <a:srgbClr val="F7BA99"/>
        </a:solidFill>
      </dgm:spPr>
    </dgm:pt>
    <dgm:pt modelId="{99864D29-9C42-427B-A709-6FAFA068A192}" type="pres">
      <dgm:prSet presAssocID="{DC8530DF-A2FE-4200-8336-7F2CE9702954}" presName="sibTrans" presStyleLbl="sibTrans2D1" presStyleIdx="0" presStyleCnt="0"/>
      <dgm:spPr/>
    </dgm:pt>
    <dgm:pt modelId="{513A404D-4E8D-48E9-A84A-7E2B53835B03}" type="pres">
      <dgm:prSet presAssocID="{8AE8B50E-F9AC-4D03-8533-EB85779D8F0C}" presName="compNode" presStyleCnt="0"/>
      <dgm:spPr/>
    </dgm:pt>
    <dgm:pt modelId="{7B061E23-9BFA-4EF9-B691-6C07D20AFDB4}" type="pres">
      <dgm:prSet presAssocID="{8AE8B50E-F9AC-4D03-8533-EB85779D8F0C}" presName="bkgdShape" presStyleLbl="node1" presStyleIdx="3" presStyleCnt="6"/>
      <dgm:spPr/>
    </dgm:pt>
    <dgm:pt modelId="{0844FFE4-5739-4C3E-8B23-21C28BEE7B0D}" type="pres">
      <dgm:prSet presAssocID="{8AE8B50E-F9AC-4D03-8533-EB85779D8F0C}" presName="nodeTx" presStyleLbl="node1" presStyleIdx="3" presStyleCnt="6">
        <dgm:presLayoutVars>
          <dgm:bulletEnabled val="1"/>
        </dgm:presLayoutVars>
      </dgm:prSet>
      <dgm:spPr/>
    </dgm:pt>
    <dgm:pt modelId="{3C1F0ACD-D65F-4617-889E-437964083F94}" type="pres">
      <dgm:prSet presAssocID="{8AE8B50E-F9AC-4D03-8533-EB85779D8F0C}" presName="invisiNode" presStyleLbl="node1" presStyleIdx="3" presStyleCnt="6"/>
      <dgm:spPr/>
    </dgm:pt>
    <dgm:pt modelId="{CE26CC97-E010-4984-AF65-5DDD05CAFBA1}" type="pres">
      <dgm:prSet presAssocID="{8AE8B50E-F9AC-4D03-8533-EB85779D8F0C}" presName="imagNode" presStyleLbl="fgImgPlace1" presStyleIdx="3" presStyleCnt="6"/>
      <dgm:spPr>
        <a:solidFill>
          <a:srgbClr val="F7BA99"/>
        </a:solidFill>
      </dgm:spPr>
    </dgm:pt>
    <dgm:pt modelId="{2E027815-17B1-4EF2-A6FF-077FEE929514}" type="pres">
      <dgm:prSet presAssocID="{0D540D5E-FED3-4ED5-9F01-11C633E2D406}" presName="sibTrans" presStyleLbl="sibTrans2D1" presStyleIdx="0" presStyleCnt="0"/>
      <dgm:spPr/>
    </dgm:pt>
    <dgm:pt modelId="{F2A636C7-F0E9-4C32-87BC-3505E99C7239}" type="pres">
      <dgm:prSet presAssocID="{D10B4F53-4C94-4DC5-8E3B-0CFA9D3102CD}" presName="compNode" presStyleCnt="0"/>
      <dgm:spPr/>
    </dgm:pt>
    <dgm:pt modelId="{3E9605E0-2EDB-4E35-B6A3-CDBE9885A915}" type="pres">
      <dgm:prSet presAssocID="{D10B4F53-4C94-4DC5-8E3B-0CFA9D3102CD}" presName="bkgdShape" presStyleLbl="node1" presStyleIdx="4" presStyleCnt="6"/>
      <dgm:spPr/>
    </dgm:pt>
    <dgm:pt modelId="{A4E20FE4-E16B-4650-BDE0-0E5946236FBB}" type="pres">
      <dgm:prSet presAssocID="{D10B4F53-4C94-4DC5-8E3B-0CFA9D3102CD}" presName="nodeTx" presStyleLbl="node1" presStyleIdx="4" presStyleCnt="6">
        <dgm:presLayoutVars>
          <dgm:bulletEnabled val="1"/>
        </dgm:presLayoutVars>
      </dgm:prSet>
      <dgm:spPr/>
    </dgm:pt>
    <dgm:pt modelId="{8ED60EC6-9E53-4E6F-A1E4-296FE03F4652}" type="pres">
      <dgm:prSet presAssocID="{D10B4F53-4C94-4DC5-8E3B-0CFA9D3102CD}" presName="invisiNode" presStyleLbl="node1" presStyleIdx="4" presStyleCnt="6"/>
      <dgm:spPr/>
    </dgm:pt>
    <dgm:pt modelId="{6AE709CA-A6A8-464A-959F-C18D8C27A9D8}" type="pres">
      <dgm:prSet presAssocID="{D10B4F53-4C94-4DC5-8E3B-0CFA9D3102CD}" presName="imagNode" presStyleLbl="fgImgPlace1" presStyleIdx="4" presStyleCnt="6"/>
      <dgm:spPr>
        <a:solidFill>
          <a:srgbClr val="F7BA99"/>
        </a:solidFill>
      </dgm:spPr>
    </dgm:pt>
    <dgm:pt modelId="{261C737B-9F91-4E7E-9C5F-C24DB3E45512}" type="pres">
      <dgm:prSet presAssocID="{60199B37-2207-4930-81B6-C2C70C212C1A}" presName="sibTrans" presStyleLbl="sibTrans2D1" presStyleIdx="0" presStyleCnt="0"/>
      <dgm:spPr/>
    </dgm:pt>
    <dgm:pt modelId="{F5BAEB27-9380-4BEC-B916-2BBCD7108A7F}" type="pres">
      <dgm:prSet presAssocID="{DBE99C73-052F-4B50-9708-A1FA793919E1}" presName="compNode" presStyleCnt="0"/>
      <dgm:spPr/>
    </dgm:pt>
    <dgm:pt modelId="{D24509CE-BD37-409D-B9FA-7D58D750E143}" type="pres">
      <dgm:prSet presAssocID="{DBE99C73-052F-4B50-9708-A1FA793919E1}" presName="bkgdShape" presStyleLbl="node1" presStyleIdx="5" presStyleCnt="6"/>
      <dgm:spPr/>
    </dgm:pt>
    <dgm:pt modelId="{FE19B6D1-D8C0-41A7-B903-D707B4E8CB4B}" type="pres">
      <dgm:prSet presAssocID="{DBE99C73-052F-4B50-9708-A1FA793919E1}" presName="nodeTx" presStyleLbl="node1" presStyleIdx="5" presStyleCnt="6">
        <dgm:presLayoutVars>
          <dgm:bulletEnabled val="1"/>
        </dgm:presLayoutVars>
      </dgm:prSet>
      <dgm:spPr/>
    </dgm:pt>
    <dgm:pt modelId="{875AE6DE-9BC0-4EF5-8406-81CB7EACE330}" type="pres">
      <dgm:prSet presAssocID="{DBE99C73-052F-4B50-9708-A1FA793919E1}" presName="invisiNode" presStyleLbl="node1" presStyleIdx="5" presStyleCnt="6"/>
      <dgm:spPr/>
    </dgm:pt>
    <dgm:pt modelId="{7C1C9B6A-FE6A-4253-9169-FBC4DA2BC142}" type="pres">
      <dgm:prSet presAssocID="{DBE99C73-052F-4B50-9708-A1FA793919E1}" presName="imagNode" presStyleLbl="fgImgPlace1" presStyleIdx="5" presStyleCnt="6"/>
      <dgm:spPr>
        <a:solidFill>
          <a:srgbClr val="F7BA99"/>
        </a:solidFill>
      </dgm:spPr>
    </dgm:pt>
  </dgm:ptLst>
  <dgm:cxnLst>
    <dgm:cxn modelId="{9C61350B-A101-417A-A12D-550DA211C30B}" type="presOf" srcId="{8AE8B50E-F9AC-4D03-8533-EB85779D8F0C}" destId="{0844FFE4-5739-4C3E-8B23-21C28BEE7B0D}" srcOrd="1" destOrd="0" presId="urn:microsoft.com/office/officeart/2005/8/layout/hList7"/>
    <dgm:cxn modelId="{2346230C-E102-4E4A-8A77-905A5BCCEB9A}" type="presOf" srcId="{1D51825C-EABB-4DD7-BA36-C4FDCA4B71F9}" destId="{8A07EFBE-9C3F-4FD6-9AFE-0E0053CE4030}" srcOrd="1" destOrd="0" presId="urn:microsoft.com/office/officeart/2005/8/layout/hList7"/>
    <dgm:cxn modelId="{28D98F11-EBBF-450C-B1C9-06131E41A89E}" type="presOf" srcId="{DC8530DF-A2FE-4200-8336-7F2CE9702954}" destId="{99864D29-9C42-427B-A709-6FAFA068A192}" srcOrd="0" destOrd="0" presId="urn:microsoft.com/office/officeart/2005/8/layout/hList7"/>
    <dgm:cxn modelId="{161F5018-7D31-4ECF-86B0-40C0528EDFCE}" type="presOf" srcId="{748DB11B-D6A0-4598-B398-8CA64219DA3E}" destId="{D906CFB6-8803-4BAA-88E2-8F2898DF646D}" srcOrd="0" destOrd="0" presId="urn:microsoft.com/office/officeart/2005/8/layout/hList7"/>
    <dgm:cxn modelId="{4CD8D218-F1F0-4A8B-93AD-7EB967BDAF6A}" srcId="{8D3D5A4D-089D-4BFD-A228-4C5F49740B79}" destId="{8AE8B50E-F9AC-4D03-8533-EB85779D8F0C}" srcOrd="3" destOrd="0" parTransId="{08CF657E-7DCC-4FC0-9139-64E86FF59224}" sibTransId="{0D540D5E-FED3-4ED5-9F01-11C633E2D406}"/>
    <dgm:cxn modelId="{FDB1C91F-24FA-42FA-AA93-0139F1648563}" type="presOf" srcId="{0D540D5E-FED3-4ED5-9F01-11C633E2D406}" destId="{2E027815-17B1-4EF2-A6FF-077FEE929514}" srcOrd="0" destOrd="0" presId="urn:microsoft.com/office/officeart/2005/8/layout/hList7"/>
    <dgm:cxn modelId="{0A26F721-3A6B-4E46-9BE1-9193CA4A8B79}" type="presOf" srcId="{B199DAC7-68E9-4978-8F0E-353832C756D7}" destId="{A26DC3A2-E162-4618-9A1D-CDB3542202F9}" srcOrd="0" destOrd="0" presId="urn:microsoft.com/office/officeart/2005/8/layout/hList7"/>
    <dgm:cxn modelId="{595DEF68-EFEC-4951-ACE2-31D6B48B6D30}" type="presOf" srcId="{D10B4F53-4C94-4DC5-8E3B-0CFA9D3102CD}" destId="{3E9605E0-2EDB-4E35-B6A3-CDBE9885A915}" srcOrd="0" destOrd="0" presId="urn:microsoft.com/office/officeart/2005/8/layout/hList7"/>
    <dgm:cxn modelId="{8CDCF469-64CB-4D50-87C6-A7F59C57A700}" type="presOf" srcId="{B199DAC7-68E9-4978-8F0E-353832C756D7}" destId="{2C8B3A85-BF02-4192-B22A-C2C9CAD955FA}" srcOrd="1" destOrd="0" presId="urn:microsoft.com/office/officeart/2005/8/layout/hList7"/>
    <dgm:cxn modelId="{6CAB956A-1971-4924-941C-D65D72ECEA05}" srcId="{8D3D5A4D-089D-4BFD-A228-4C5F49740B79}" destId="{D10B4F53-4C94-4DC5-8E3B-0CFA9D3102CD}" srcOrd="4" destOrd="0" parTransId="{574A2C82-47EA-46E1-AC3D-9F799E5E5144}" sibTransId="{60199B37-2207-4930-81B6-C2C70C212C1A}"/>
    <dgm:cxn modelId="{815B706D-CDDB-4668-843F-550C34CAB261}" type="presOf" srcId="{8AE8B50E-F9AC-4D03-8533-EB85779D8F0C}" destId="{7B061E23-9BFA-4EF9-B691-6C07D20AFDB4}" srcOrd="0" destOrd="0" presId="urn:microsoft.com/office/officeart/2005/8/layout/hList7"/>
    <dgm:cxn modelId="{8C58E86F-C89F-4F5D-B79A-C68F734D9171}" srcId="{8D3D5A4D-089D-4BFD-A228-4C5F49740B79}" destId="{DBE99C73-052F-4B50-9708-A1FA793919E1}" srcOrd="5" destOrd="0" parTransId="{1B35E46A-9765-4A9C-8746-D563743A1E49}" sibTransId="{34E6D3AF-EAD2-4B2D-B4ED-34CA432D6889}"/>
    <dgm:cxn modelId="{7B3FD677-62F4-4EAB-A047-A62D3AC3CEE7}" srcId="{8D3D5A4D-089D-4BFD-A228-4C5F49740B79}" destId="{748DB11B-D6A0-4598-B398-8CA64219DA3E}" srcOrd="1" destOrd="0" parTransId="{E7A49B69-0C7B-4882-AF6E-952167C937B7}" sibTransId="{F246E28F-1F8B-4713-B742-3E8591F43E5F}"/>
    <dgm:cxn modelId="{2DA9477F-15AE-47A0-B6C8-4353BA23F674}" srcId="{8D3D5A4D-089D-4BFD-A228-4C5F49740B79}" destId="{B199DAC7-68E9-4978-8F0E-353832C756D7}" srcOrd="2" destOrd="0" parTransId="{389893BC-DC08-4FCA-9789-D5F7CC989401}" sibTransId="{DC8530DF-A2FE-4200-8336-7F2CE9702954}"/>
    <dgm:cxn modelId="{D48F7F82-E83E-4F3B-9786-41A4E704A74D}" type="presOf" srcId="{F246E28F-1F8B-4713-B742-3E8591F43E5F}" destId="{E1CD7B80-6FAB-4966-8969-85D871E2F7B5}" srcOrd="0" destOrd="0" presId="urn:microsoft.com/office/officeart/2005/8/layout/hList7"/>
    <dgm:cxn modelId="{6991BB91-A467-48B5-BEAC-79BE3290FACC}" srcId="{8D3D5A4D-089D-4BFD-A228-4C5F49740B79}" destId="{1D51825C-EABB-4DD7-BA36-C4FDCA4B71F9}" srcOrd="0" destOrd="0" parTransId="{B7A761ED-F275-48F8-B1CA-358A78963742}" sibTransId="{6C00996D-7B2B-46D0-873F-370813FDF5F7}"/>
    <dgm:cxn modelId="{A2CD9F92-4CB1-4F7D-8817-F0711209DEE2}" type="presOf" srcId="{D10B4F53-4C94-4DC5-8E3B-0CFA9D3102CD}" destId="{A4E20FE4-E16B-4650-BDE0-0E5946236FBB}" srcOrd="1" destOrd="0" presId="urn:microsoft.com/office/officeart/2005/8/layout/hList7"/>
    <dgm:cxn modelId="{A5FF22A3-7E69-4678-8AD1-3773EEA52623}" type="presOf" srcId="{60199B37-2207-4930-81B6-C2C70C212C1A}" destId="{261C737B-9F91-4E7E-9C5F-C24DB3E45512}" srcOrd="0" destOrd="0" presId="urn:microsoft.com/office/officeart/2005/8/layout/hList7"/>
    <dgm:cxn modelId="{FEEB32BA-F6CF-4F7E-9E41-24F55028A392}" type="presOf" srcId="{748DB11B-D6A0-4598-B398-8CA64219DA3E}" destId="{423CE0CE-C223-4908-B095-DDD82DC5E742}" srcOrd="1" destOrd="0" presId="urn:microsoft.com/office/officeart/2005/8/layout/hList7"/>
    <dgm:cxn modelId="{6CF485D8-5CFE-4F92-993B-0C60629B7569}" type="presOf" srcId="{1D51825C-EABB-4DD7-BA36-C4FDCA4B71F9}" destId="{E815CCDE-1449-483C-A9FA-3A66D9CA9429}" srcOrd="0" destOrd="0" presId="urn:microsoft.com/office/officeart/2005/8/layout/hList7"/>
    <dgm:cxn modelId="{87C65DE0-1976-4CF2-AB04-FBF258EC9868}" type="presOf" srcId="{DBE99C73-052F-4B50-9708-A1FA793919E1}" destId="{FE19B6D1-D8C0-41A7-B903-D707B4E8CB4B}" srcOrd="1" destOrd="0" presId="urn:microsoft.com/office/officeart/2005/8/layout/hList7"/>
    <dgm:cxn modelId="{C330D4E6-4F60-429A-A5FF-A84C4595E9E8}" type="presOf" srcId="{DBE99C73-052F-4B50-9708-A1FA793919E1}" destId="{D24509CE-BD37-409D-B9FA-7D58D750E143}" srcOrd="0" destOrd="0" presId="urn:microsoft.com/office/officeart/2005/8/layout/hList7"/>
    <dgm:cxn modelId="{AB5172EE-8291-4790-AD6B-B9EAB7B5111F}" type="presOf" srcId="{8D3D5A4D-089D-4BFD-A228-4C5F49740B79}" destId="{2CED6639-1731-4D70-8988-15D708DA749A}" srcOrd="0" destOrd="0" presId="urn:microsoft.com/office/officeart/2005/8/layout/hList7"/>
    <dgm:cxn modelId="{CFD019F4-AA4E-4909-A53D-E83959C554CA}" type="presOf" srcId="{6C00996D-7B2B-46D0-873F-370813FDF5F7}" destId="{86FBC240-15D2-4438-AA73-3D87074B9183}" srcOrd="0" destOrd="0" presId="urn:microsoft.com/office/officeart/2005/8/layout/hList7"/>
    <dgm:cxn modelId="{D4891921-A1F7-48EE-AA20-54EF4DA11D00}" type="presParOf" srcId="{2CED6639-1731-4D70-8988-15D708DA749A}" destId="{5D63B360-2475-44EB-BD4F-6CE0F60AB39A}" srcOrd="0" destOrd="0" presId="urn:microsoft.com/office/officeart/2005/8/layout/hList7"/>
    <dgm:cxn modelId="{5DFAC4EE-316D-4D9A-9B32-CA1315F096FE}" type="presParOf" srcId="{2CED6639-1731-4D70-8988-15D708DA749A}" destId="{13E1AB5B-8E2B-45A9-AE60-21EB210BE472}" srcOrd="1" destOrd="0" presId="urn:microsoft.com/office/officeart/2005/8/layout/hList7"/>
    <dgm:cxn modelId="{A8B251C2-D930-467E-827D-5735B1FCDCDD}" type="presParOf" srcId="{13E1AB5B-8E2B-45A9-AE60-21EB210BE472}" destId="{7E380646-1EED-4250-A21E-3D6F32ECD9BE}" srcOrd="0" destOrd="0" presId="urn:microsoft.com/office/officeart/2005/8/layout/hList7"/>
    <dgm:cxn modelId="{73EB1F08-AEA4-4527-B886-FCD23326647E}" type="presParOf" srcId="{7E380646-1EED-4250-A21E-3D6F32ECD9BE}" destId="{E815CCDE-1449-483C-A9FA-3A66D9CA9429}" srcOrd="0" destOrd="0" presId="urn:microsoft.com/office/officeart/2005/8/layout/hList7"/>
    <dgm:cxn modelId="{16867EAC-6E72-432C-8CBF-611898C5A063}" type="presParOf" srcId="{7E380646-1EED-4250-A21E-3D6F32ECD9BE}" destId="{8A07EFBE-9C3F-4FD6-9AFE-0E0053CE4030}" srcOrd="1" destOrd="0" presId="urn:microsoft.com/office/officeart/2005/8/layout/hList7"/>
    <dgm:cxn modelId="{7ACCD878-AB8B-4450-8AFA-79F9445CCD7F}" type="presParOf" srcId="{7E380646-1EED-4250-A21E-3D6F32ECD9BE}" destId="{3D4D987B-698F-4D14-9017-1176486143C3}" srcOrd="2" destOrd="0" presId="urn:microsoft.com/office/officeart/2005/8/layout/hList7"/>
    <dgm:cxn modelId="{EA50B4C3-6A25-454E-B434-38685647880B}" type="presParOf" srcId="{7E380646-1EED-4250-A21E-3D6F32ECD9BE}" destId="{61EA5F59-44E4-4001-A522-5F018F993ED0}" srcOrd="3" destOrd="0" presId="urn:microsoft.com/office/officeart/2005/8/layout/hList7"/>
    <dgm:cxn modelId="{BDD200DF-BF9C-4019-9AF3-4D6110875BDA}" type="presParOf" srcId="{13E1AB5B-8E2B-45A9-AE60-21EB210BE472}" destId="{86FBC240-15D2-4438-AA73-3D87074B9183}" srcOrd="1" destOrd="0" presId="urn:microsoft.com/office/officeart/2005/8/layout/hList7"/>
    <dgm:cxn modelId="{B0A94004-8A76-46D7-B678-113AD7564DA3}" type="presParOf" srcId="{13E1AB5B-8E2B-45A9-AE60-21EB210BE472}" destId="{5C2A5565-6D05-44BD-9F60-063F58516859}" srcOrd="2" destOrd="0" presId="urn:microsoft.com/office/officeart/2005/8/layout/hList7"/>
    <dgm:cxn modelId="{6A3879E6-83B5-43E1-A621-D34902A27613}" type="presParOf" srcId="{5C2A5565-6D05-44BD-9F60-063F58516859}" destId="{D906CFB6-8803-4BAA-88E2-8F2898DF646D}" srcOrd="0" destOrd="0" presId="urn:microsoft.com/office/officeart/2005/8/layout/hList7"/>
    <dgm:cxn modelId="{D753F9D4-F895-4145-BAE7-5F0B2D8A54A2}" type="presParOf" srcId="{5C2A5565-6D05-44BD-9F60-063F58516859}" destId="{423CE0CE-C223-4908-B095-DDD82DC5E742}" srcOrd="1" destOrd="0" presId="urn:microsoft.com/office/officeart/2005/8/layout/hList7"/>
    <dgm:cxn modelId="{82A7A561-E31D-47A6-90C4-9E94CDBED2E8}" type="presParOf" srcId="{5C2A5565-6D05-44BD-9F60-063F58516859}" destId="{EAC381DA-346A-4ED9-96F9-B9AC81DD4885}" srcOrd="2" destOrd="0" presId="urn:microsoft.com/office/officeart/2005/8/layout/hList7"/>
    <dgm:cxn modelId="{0EA822EE-44EB-4FC0-BA99-F8C37F63CC4E}" type="presParOf" srcId="{5C2A5565-6D05-44BD-9F60-063F58516859}" destId="{DB176539-2D58-43CF-927C-5931F123AB52}" srcOrd="3" destOrd="0" presId="urn:microsoft.com/office/officeart/2005/8/layout/hList7"/>
    <dgm:cxn modelId="{C396384E-8623-4BD2-9B23-9092C6BE0796}" type="presParOf" srcId="{13E1AB5B-8E2B-45A9-AE60-21EB210BE472}" destId="{E1CD7B80-6FAB-4966-8969-85D871E2F7B5}" srcOrd="3" destOrd="0" presId="urn:microsoft.com/office/officeart/2005/8/layout/hList7"/>
    <dgm:cxn modelId="{4E03DAA7-6923-4EE0-9398-337DC58FEA2C}" type="presParOf" srcId="{13E1AB5B-8E2B-45A9-AE60-21EB210BE472}" destId="{A99768CB-390C-49B7-98BA-210379E48468}" srcOrd="4" destOrd="0" presId="urn:microsoft.com/office/officeart/2005/8/layout/hList7"/>
    <dgm:cxn modelId="{AECC6864-2D45-47B2-BF14-E610DB85B531}" type="presParOf" srcId="{A99768CB-390C-49B7-98BA-210379E48468}" destId="{A26DC3A2-E162-4618-9A1D-CDB3542202F9}" srcOrd="0" destOrd="0" presId="urn:microsoft.com/office/officeart/2005/8/layout/hList7"/>
    <dgm:cxn modelId="{16F05B9A-E9E5-43BF-A32D-4091F1307668}" type="presParOf" srcId="{A99768CB-390C-49B7-98BA-210379E48468}" destId="{2C8B3A85-BF02-4192-B22A-C2C9CAD955FA}" srcOrd="1" destOrd="0" presId="urn:microsoft.com/office/officeart/2005/8/layout/hList7"/>
    <dgm:cxn modelId="{F653B5E1-5A9A-4EAB-A3CD-57118A07D739}" type="presParOf" srcId="{A99768CB-390C-49B7-98BA-210379E48468}" destId="{59E1F7C0-A3BB-4DDD-9DF8-32EE8F8635EB}" srcOrd="2" destOrd="0" presId="urn:microsoft.com/office/officeart/2005/8/layout/hList7"/>
    <dgm:cxn modelId="{107ECA68-A665-447F-8899-D4D00A0DBD81}" type="presParOf" srcId="{A99768CB-390C-49B7-98BA-210379E48468}" destId="{C01578BE-5045-450D-AD2C-E7A07F64A935}" srcOrd="3" destOrd="0" presId="urn:microsoft.com/office/officeart/2005/8/layout/hList7"/>
    <dgm:cxn modelId="{3D448888-B181-4916-9297-EC8C4B8E0DE4}" type="presParOf" srcId="{13E1AB5B-8E2B-45A9-AE60-21EB210BE472}" destId="{99864D29-9C42-427B-A709-6FAFA068A192}" srcOrd="5" destOrd="0" presId="urn:microsoft.com/office/officeart/2005/8/layout/hList7"/>
    <dgm:cxn modelId="{DA432BBA-B670-42C1-9EF5-02C30B8368E9}" type="presParOf" srcId="{13E1AB5B-8E2B-45A9-AE60-21EB210BE472}" destId="{513A404D-4E8D-48E9-A84A-7E2B53835B03}" srcOrd="6" destOrd="0" presId="urn:microsoft.com/office/officeart/2005/8/layout/hList7"/>
    <dgm:cxn modelId="{0642DE6C-02AC-460D-A799-27DD5D5BD560}" type="presParOf" srcId="{513A404D-4E8D-48E9-A84A-7E2B53835B03}" destId="{7B061E23-9BFA-4EF9-B691-6C07D20AFDB4}" srcOrd="0" destOrd="0" presId="urn:microsoft.com/office/officeart/2005/8/layout/hList7"/>
    <dgm:cxn modelId="{BFAB8403-03ED-4924-947B-B47251A45AB3}" type="presParOf" srcId="{513A404D-4E8D-48E9-A84A-7E2B53835B03}" destId="{0844FFE4-5739-4C3E-8B23-21C28BEE7B0D}" srcOrd="1" destOrd="0" presId="urn:microsoft.com/office/officeart/2005/8/layout/hList7"/>
    <dgm:cxn modelId="{942DC5F1-C6FD-4F7D-804E-46BAD53BB042}" type="presParOf" srcId="{513A404D-4E8D-48E9-A84A-7E2B53835B03}" destId="{3C1F0ACD-D65F-4617-889E-437964083F94}" srcOrd="2" destOrd="0" presId="urn:microsoft.com/office/officeart/2005/8/layout/hList7"/>
    <dgm:cxn modelId="{CC9D7D45-D371-42DF-B6B7-F10045CA5E7E}" type="presParOf" srcId="{513A404D-4E8D-48E9-A84A-7E2B53835B03}" destId="{CE26CC97-E010-4984-AF65-5DDD05CAFBA1}" srcOrd="3" destOrd="0" presId="urn:microsoft.com/office/officeart/2005/8/layout/hList7"/>
    <dgm:cxn modelId="{904EB573-3A55-4667-B357-9EBC83D24495}" type="presParOf" srcId="{13E1AB5B-8E2B-45A9-AE60-21EB210BE472}" destId="{2E027815-17B1-4EF2-A6FF-077FEE929514}" srcOrd="7" destOrd="0" presId="urn:microsoft.com/office/officeart/2005/8/layout/hList7"/>
    <dgm:cxn modelId="{061FAFB2-2425-4D35-8997-99F14CBFD773}" type="presParOf" srcId="{13E1AB5B-8E2B-45A9-AE60-21EB210BE472}" destId="{F2A636C7-F0E9-4C32-87BC-3505E99C7239}" srcOrd="8" destOrd="0" presId="urn:microsoft.com/office/officeart/2005/8/layout/hList7"/>
    <dgm:cxn modelId="{29B1BC37-E329-4603-ADC1-FE4CD282E82E}" type="presParOf" srcId="{F2A636C7-F0E9-4C32-87BC-3505E99C7239}" destId="{3E9605E0-2EDB-4E35-B6A3-CDBE9885A915}" srcOrd="0" destOrd="0" presId="urn:microsoft.com/office/officeart/2005/8/layout/hList7"/>
    <dgm:cxn modelId="{F94554DD-5C08-423C-B2B0-E1DA14C61188}" type="presParOf" srcId="{F2A636C7-F0E9-4C32-87BC-3505E99C7239}" destId="{A4E20FE4-E16B-4650-BDE0-0E5946236FBB}" srcOrd="1" destOrd="0" presId="urn:microsoft.com/office/officeart/2005/8/layout/hList7"/>
    <dgm:cxn modelId="{A1DF03E7-C5E5-4171-B0D2-CDA05AA05440}" type="presParOf" srcId="{F2A636C7-F0E9-4C32-87BC-3505E99C7239}" destId="{8ED60EC6-9E53-4E6F-A1E4-296FE03F4652}" srcOrd="2" destOrd="0" presId="urn:microsoft.com/office/officeart/2005/8/layout/hList7"/>
    <dgm:cxn modelId="{C4A083E7-8407-4B9A-BE09-38D893DC6B77}" type="presParOf" srcId="{F2A636C7-F0E9-4C32-87BC-3505E99C7239}" destId="{6AE709CA-A6A8-464A-959F-C18D8C27A9D8}" srcOrd="3" destOrd="0" presId="urn:microsoft.com/office/officeart/2005/8/layout/hList7"/>
    <dgm:cxn modelId="{7D25AFA2-27B9-4731-84C7-7DB9EB7E0AB5}" type="presParOf" srcId="{13E1AB5B-8E2B-45A9-AE60-21EB210BE472}" destId="{261C737B-9F91-4E7E-9C5F-C24DB3E45512}" srcOrd="9" destOrd="0" presId="urn:microsoft.com/office/officeart/2005/8/layout/hList7"/>
    <dgm:cxn modelId="{C344A94E-C5B6-44C8-A057-FBCCB0FE04AE}" type="presParOf" srcId="{13E1AB5B-8E2B-45A9-AE60-21EB210BE472}" destId="{F5BAEB27-9380-4BEC-B916-2BBCD7108A7F}" srcOrd="10" destOrd="0" presId="urn:microsoft.com/office/officeart/2005/8/layout/hList7"/>
    <dgm:cxn modelId="{70F08FBE-CD1B-4507-8251-65AF4DB0E281}" type="presParOf" srcId="{F5BAEB27-9380-4BEC-B916-2BBCD7108A7F}" destId="{D24509CE-BD37-409D-B9FA-7D58D750E143}" srcOrd="0" destOrd="0" presId="urn:microsoft.com/office/officeart/2005/8/layout/hList7"/>
    <dgm:cxn modelId="{FFCF2A59-DFDE-4D44-ADF4-F86B2DCFA58C}" type="presParOf" srcId="{F5BAEB27-9380-4BEC-B916-2BBCD7108A7F}" destId="{FE19B6D1-D8C0-41A7-B903-D707B4E8CB4B}" srcOrd="1" destOrd="0" presId="urn:microsoft.com/office/officeart/2005/8/layout/hList7"/>
    <dgm:cxn modelId="{C23551B9-C3CD-4B45-874F-2CD9C89E90BB}" type="presParOf" srcId="{F5BAEB27-9380-4BEC-B916-2BBCD7108A7F}" destId="{875AE6DE-9BC0-4EF5-8406-81CB7EACE330}" srcOrd="2" destOrd="0" presId="urn:microsoft.com/office/officeart/2005/8/layout/hList7"/>
    <dgm:cxn modelId="{868D132D-0518-4F8D-BCBA-7EE1E4669DD5}" type="presParOf" srcId="{F5BAEB27-9380-4BEC-B916-2BBCD7108A7F}" destId="{7C1C9B6A-FE6A-4253-9169-FBC4DA2BC14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C5087F-BC80-4B88-8539-EA8D55822767}"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sv-SE"/>
        </a:p>
      </dgm:t>
    </dgm:pt>
    <dgm:pt modelId="{F1C2E5DB-91F1-4AAC-9107-18B88B2B2E43}">
      <dgm:prSet phldrT="[Text]" custT="1"/>
      <dgm:spPr/>
      <dgm:t>
        <a:bodyPr/>
        <a:lstStyle/>
        <a:p>
          <a:r>
            <a:rPr lang="sv-SE" sz="2300" b="1"/>
            <a:t>Studio Friskfaktor</a:t>
          </a:r>
        </a:p>
        <a:p>
          <a:r>
            <a:rPr lang="sv-SE" sz="2000"/>
            <a:t>Programserie</a:t>
          </a:r>
        </a:p>
      </dgm:t>
    </dgm:pt>
    <dgm:pt modelId="{C287564B-FE6E-4D52-AB37-239DF1FB31EE}" type="parTrans" cxnId="{853CAF6F-997C-41D8-B1F7-FEF84526C6F7}">
      <dgm:prSet/>
      <dgm:spPr/>
      <dgm:t>
        <a:bodyPr/>
        <a:lstStyle/>
        <a:p>
          <a:endParaRPr lang="sv-SE"/>
        </a:p>
      </dgm:t>
    </dgm:pt>
    <dgm:pt modelId="{D7B230D6-2215-4150-994B-DA0DC37938A5}" type="sibTrans" cxnId="{853CAF6F-997C-41D8-B1F7-FEF84526C6F7}">
      <dgm:prSet/>
      <dgm:spPr/>
      <dgm:t>
        <a:bodyPr/>
        <a:lstStyle/>
        <a:p>
          <a:endParaRPr lang="sv-SE"/>
        </a:p>
      </dgm:t>
    </dgm:pt>
    <dgm:pt modelId="{1C092785-B852-4B89-B487-9A7DDA192988}">
      <dgm:prSet phldrT="[Text]" custT="1"/>
      <dgm:spPr/>
      <dgm:t>
        <a:bodyPr/>
        <a:lstStyle/>
        <a:p>
          <a:r>
            <a:rPr lang="sv-SE" sz="2300" b="1"/>
            <a:t>Friskfaktorlinjen</a:t>
          </a:r>
        </a:p>
        <a:p>
          <a:r>
            <a:rPr lang="sv-SE" sz="2000"/>
            <a:t>Strategisk rådgivning vid behov</a:t>
          </a:r>
        </a:p>
      </dgm:t>
    </dgm:pt>
    <dgm:pt modelId="{C79C9FB1-3689-4712-A99F-B9B3A735D7C7}" type="parTrans" cxnId="{6814F105-6CBE-4845-B46F-E3EB4176F074}">
      <dgm:prSet/>
      <dgm:spPr/>
      <dgm:t>
        <a:bodyPr/>
        <a:lstStyle/>
        <a:p>
          <a:endParaRPr lang="sv-SE"/>
        </a:p>
      </dgm:t>
    </dgm:pt>
    <dgm:pt modelId="{BBFDA50E-69F4-4B4E-900A-E697549B9060}" type="sibTrans" cxnId="{6814F105-6CBE-4845-B46F-E3EB4176F074}">
      <dgm:prSet/>
      <dgm:spPr/>
      <dgm:t>
        <a:bodyPr/>
        <a:lstStyle/>
        <a:p>
          <a:endParaRPr lang="sv-SE"/>
        </a:p>
      </dgm:t>
    </dgm:pt>
    <dgm:pt modelId="{267BA31D-94AD-488D-9EB2-E24FF17A76D1}">
      <dgm:prSet phldrT="[Text]" custT="1"/>
      <dgm:spPr/>
      <dgm:t>
        <a:bodyPr/>
        <a:lstStyle/>
        <a:p>
          <a:r>
            <a:rPr lang="sv-SE" sz="2300" b="1"/>
            <a:t>Friskfaktorsteget</a:t>
          </a:r>
        </a:p>
        <a:p>
          <a:r>
            <a:rPr lang="sv-SE" sz="2000" b="0"/>
            <a:t>Utbildning för de som leder förändring</a:t>
          </a:r>
        </a:p>
        <a:p>
          <a:endParaRPr lang="sv-SE" sz="2000"/>
        </a:p>
      </dgm:t>
    </dgm:pt>
    <dgm:pt modelId="{D9667DD9-42EE-41E4-BCF6-7B07F6E9C2B7}" type="parTrans" cxnId="{B52E98EA-D3A5-4B18-AE8F-E23B9B920BB3}">
      <dgm:prSet/>
      <dgm:spPr/>
      <dgm:t>
        <a:bodyPr/>
        <a:lstStyle/>
        <a:p>
          <a:endParaRPr lang="sv-SE"/>
        </a:p>
      </dgm:t>
    </dgm:pt>
    <dgm:pt modelId="{A92434C0-5AE0-4E0A-8118-EF2B43094D61}" type="sibTrans" cxnId="{B52E98EA-D3A5-4B18-AE8F-E23B9B920BB3}">
      <dgm:prSet/>
      <dgm:spPr/>
      <dgm:t>
        <a:bodyPr/>
        <a:lstStyle/>
        <a:p>
          <a:endParaRPr lang="sv-SE"/>
        </a:p>
      </dgm:t>
    </dgm:pt>
    <dgm:pt modelId="{B2AA5CB9-2D5B-45B1-8BB3-1C7BFC294918}">
      <dgm:prSet phldrT="[Text]" custT="1"/>
      <dgm:spPr/>
      <dgm:t>
        <a:bodyPr/>
        <a:lstStyle/>
        <a:p>
          <a:r>
            <a:rPr lang="sv-SE" sz="2300" b="1"/>
            <a:t>Friskfaktorlabbet</a:t>
          </a:r>
        </a:p>
        <a:p>
          <a:r>
            <a:rPr lang="sv-SE" sz="2000" b="0"/>
            <a:t>Ett verktyg för arbetsgruppen</a:t>
          </a:r>
        </a:p>
      </dgm:t>
    </dgm:pt>
    <dgm:pt modelId="{B200D234-3E22-4781-B333-295551D90837}" type="parTrans" cxnId="{3E09C8F7-BFE4-4C2C-AAC0-40AAF1781A0A}">
      <dgm:prSet/>
      <dgm:spPr/>
      <dgm:t>
        <a:bodyPr/>
        <a:lstStyle/>
        <a:p>
          <a:endParaRPr lang="sv-SE"/>
        </a:p>
      </dgm:t>
    </dgm:pt>
    <dgm:pt modelId="{029A3EF8-DD6C-419F-8EED-A5E16C9C8D59}" type="sibTrans" cxnId="{3E09C8F7-BFE4-4C2C-AAC0-40AAF1781A0A}">
      <dgm:prSet/>
      <dgm:spPr/>
      <dgm:t>
        <a:bodyPr/>
        <a:lstStyle/>
        <a:p>
          <a:endParaRPr lang="sv-SE"/>
        </a:p>
      </dgm:t>
    </dgm:pt>
    <dgm:pt modelId="{C394E1C8-D6C3-4809-9726-EC5D2F43B9B9}" type="pres">
      <dgm:prSet presAssocID="{91C5087F-BC80-4B88-8539-EA8D55822767}" presName="Name0" presStyleCnt="0">
        <dgm:presLayoutVars>
          <dgm:dir/>
          <dgm:resizeHandles val="exact"/>
        </dgm:presLayoutVars>
      </dgm:prSet>
      <dgm:spPr/>
    </dgm:pt>
    <dgm:pt modelId="{2464F00D-6376-4179-83AD-27A92AE02514}" type="pres">
      <dgm:prSet presAssocID="{F1C2E5DB-91F1-4AAC-9107-18B88B2B2E43}" presName="compNode" presStyleCnt="0"/>
      <dgm:spPr/>
    </dgm:pt>
    <dgm:pt modelId="{6FBA7A4C-4B90-4043-8D2A-62EFB74C0FFD}" type="pres">
      <dgm:prSet presAssocID="{F1C2E5DB-91F1-4AAC-9107-18B88B2B2E43}"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a:noFill/>
        </a:ln>
      </dgm:spPr>
    </dgm:pt>
    <dgm:pt modelId="{22103EEF-3C69-438F-A405-C9DF51C1FB74}" type="pres">
      <dgm:prSet presAssocID="{F1C2E5DB-91F1-4AAC-9107-18B88B2B2E43}" presName="textRect" presStyleLbl="revTx" presStyleIdx="0" presStyleCnt="4" custScaleY="139569" custLinFactNeighborY="19763">
        <dgm:presLayoutVars>
          <dgm:bulletEnabled val="1"/>
        </dgm:presLayoutVars>
      </dgm:prSet>
      <dgm:spPr/>
    </dgm:pt>
    <dgm:pt modelId="{35E536C0-B41C-4E82-BF56-E57C9DCC2952}" type="pres">
      <dgm:prSet presAssocID="{D7B230D6-2215-4150-994B-DA0DC37938A5}" presName="sibTrans" presStyleLbl="sibTrans2D1" presStyleIdx="0" presStyleCnt="0"/>
      <dgm:spPr/>
    </dgm:pt>
    <dgm:pt modelId="{8C2F687B-2B80-4C90-BA52-29927E2E0438}" type="pres">
      <dgm:prSet presAssocID="{1C092785-B852-4B89-B487-9A7DDA192988}" presName="compNode" presStyleCnt="0"/>
      <dgm:spPr/>
    </dgm:pt>
    <dgm:pt modelId="{C7C2635A-D485-4430-8A2A-EB0BB3B67181}" type="pres">
      <dgm:prSet presAssocID="{1C092785-B852-4B89-B487-9A7DDA192988}" presName="pictRect" presStyleLbl="node1" presStyleIdx="1" presStyleCnt="4" custLinFactX="100000" custLinFactNeighborX="119446" custLinFactNeighborY="-21"/>
      <dgm:spPr>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a:ln>
          <a:noFill/>
        </a:ln>
      </dgm:spPr>
    </dgm:pt>
    <dgm:pt modelId="{4779ECBF-F200-4E63-B06C-74C266F4DF0C}" type="pres">
      <dgm:prSet presAssocID="{1C092785-B852-4B89-B487-9A7DDA192988}" presName="textRect" presStyleLbl="revTx" presStyleIdx="1" presStyleCnt="4" custScaleX="102921" custScaleY="139569" custLinFactNeighborY="19763">
        <dgm:presLayoutVars>
          <dgm:bulletEnabled val="1"/>
        </dgm:presLayoutVars>
      </dgm:prSet>
      <dgm:spPr/>
    </dgm:pt>
    <dgm:pt modelId="{B516F7E4-2BCC-4783-A25A-DCBDFFBD03D9}" type="pres">
      <dgm:prSet presAssocID="{BBFDA50E-69F4-4B4E-900A-E697549B9060}" presName="sibTrans" presStyleLbl="sibTrans2D1" presStyleIdx="0" presStyleCnt="0"/>
      <dgm:spPr/>
    </dgm:pt>
    <dgm:pt modelId="{99A60C55-BCDD-45CD-8475-B99B8AFBA9D1}" type="pres">
      <dgm:prSet presAssocID="{267BA31D-94AD-488D-9EB2-E24FF17A76D1}" presName="compNode" presStyleCnt="0"/>
      <dgm:spPr/>
    </dgm:pt>
    <dgm:pt modelId="{F883FBEB-5A32-49CB-8AD0-17DD918B3EB7}" type="pres">
      <dgm:prSet presAssocID="{267BA31D-94AD-488D-9EB2-E24FF17A76D1}"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a:noFill/>
        </a:ln>
      </dgm:spPr>
    </dgm:pt>
    <dgm:pt modelId="{70F7AEFD-0C3A-49B1-828C-20094B60D463}" type="pres">
      <dgm:prSet presAssocID="{267BA31D-94AD-488D-9EB2-E24FF17A76D1}" presName="textRect" presStyleLbl="revTx" presStyleIdx="2" presStyleCnt="4" custScaleY="139569" custLinFactNeighborY="19763">
        <dgm:presLayoutVars>
          <dgm:bulletEnabled val="1"/>
        </dgm:presLayoutVars>
      </dgm:prSet>
      <dgm:spPr/>
    </dgm:pt>
    <dgm:pt modelId="{768FACD9-6819-43FB-B9B6-2222B0664C08}" type="pres">
      <dgm:prSet presAssocID="{A92434C0-5AE0-4E0A-8118-EF2B43094D61}" presName="sibTrans" presStyleLbl="sibTrans2D1" presStyleIdx="0" presStyleCnt="0"/>
      <dgm:spPr/>
    </dgm:pt>
    <dgm:pt modelId="{E8635AF7-2D40-44D5-965A-B6FFD7D41DC0}" type="pres">
      <dgm:prSet presAssocID="{B2AA5CB9-2D5B-45B1-8BB3-1C7BFC294918}" presName="compNode" presStyleCnt="0"/>
      <dgm:spPr/>
    </dgm:pt>
    <dgm:pt modelId="{86EA3FBC-84B3-438B-B32A-A2DE2D470C6F}" type="pres">
      <dgm:prSet presAssocID="{B2AA5CB9-2D5B-45B1-8BB3-1C7BFC294918}" presName="pictRect" presStyleLbl="node1" presStyleIdx="3" presStyleCnt="4" custFlipHor="1" custLinFactX="-100000" custLinFactNeighborX="-120434" custLinFactNeighborY="-394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a:noFill/>
        </a:ln>
      </dgm:spPr>
      <dgm:extLst>
        <a:ext uri="{E40237B7-FDA0-4F09-8148-C483321AD2D9}">
          <dgm14:cNvPr xmlns:dgm14="http://schemas.microsoft.com/office/drawing/2010/diagram" id="0" name="" descr="Kvinna som sliter hörlurar"/>
        </a:ext>
      </dgm:extLst>
    </dgm:pt>
    <dgm:pt modelId="{16294F9E-98D1-48F8-B24D-39394174D424}" type="pres">
      <dgm:prSet presAssocID="{B2AA5CB9-2D5B-45B1-8BB3-1C7BFC294918}" presName="textRect" presStyleLbl="revTx" presStyleIdx="3" presStyleCnt="4" custScaleY="139569" custLinFactNeighborY="19763">
        <dgm:presLayoutVars>
          <dgm:bulletEnabled val="1"/>
        </dgm:presLayoutVars>
      </dgm:prSet>
      <dgm:spPr/>
    </dgm:pt>
  </dgm:ptLst>
  <dgm:cxnLst>
    <dgm:cxn modelId="{6814F105-6CBE-4845-B46F-E3EB4176F074}" srcId="{91C5087F-BC80-4B88-8539-EA8D55822767}" destId="{1C092785-B852-4B89-B487-9A7DDA192988}" srcOrd="1" destOrd="0" parTransId="{C79C9FB1-3689-4712-A99F-B9B3A735D7C7}" sibTransId="{BBFDA50E-69F4-4B4E-900A-E697549B9060}"/>
    <dgm:cxn modelId="{85DF9D1C-9E04-4BE7-A9F1-8970D5CE2D5B}" type="presOf" srcId="{D7B230D6-2215-4150-994B-DA0DC37938A5}" destId="{35E536C0-B41C-4E82-BF56-E57C9DCC2952}" srcOrd="0" destOrd="0" presId="urn:microsoft.com/office/officeart/2005/8/layout/pList1"/>
    <dgm:cxn modelId="{45083F26-87DF-4C84-8C6E-250479B2EC96}" type="presOf" srcId="{1C092785-B852-4B89-B487-9A7DDA192988}" destId="{4779ECBF-F200-4E63-B06C-74C266F4DF0C}" srcOrd="0" destOrd="0" presId="urn:microsoft.com/office/officeart/2005/8/layout/pList1"/>
    <dgm:cxn modelId="{D3F4BB28-A40D-4914-9B4E-31DCA3B65BB7}" type="presOf" srcId="{B2AA5CB9-2D5B-45B1-8BB3-1C7BFC294918}" destId="{16294F9E-98D1-48F8-B24D-39394174D424}" srcOrd="0" destOrd="0" presId="urn:microsoft.com/office/officeart/2005/8/layout/pList1"/>
    <dgm:cxn modelId="{A5958465-3F1E-4C6F-B3CD-50B0466F3228}" type="presOf" srcId="{A92434C0-5AE0-4E0A-8118-EF2B43094D61}" destId="{768FACD9-6819-43FB-B9B6-2222B0664C08}" srcOrd="0" destOrd="0" presId="urn:microsoft.com/office/officeart/2005/8/layout/pList1"/>
    <dgm:cxn modelId="{10B8784B-D0A9-4756-BA7D-137BE9D853E6}" type="presOf" srcId="{BBFDA50E-69F4-4B4E-900A-E697549B9060}" destId="{B516F7E4-2BCC-4783-A25A-DCBDFFBD03D9}" srcOrd="0" destOrd="0" presId="urn:microsoft.com/office/officeart/2005/8/layout/pList1"/>
    <dgm:cxn modelId="{853CAF6F-997C-41D8-B1F7-FEF84526C6F7}" srcId="{91C5087F-BC80-4B88-8539-EA8D55822767}" destId="{F1C2E5DB-91F1-4AAC-9107-18B88B2B2E43}" srcOrd="0" destOrd="0" parTransId="{C287564B-FE6E-4D52-AB37-239DF1FB31EE}" sibTransId="{D7B230D6-2215-4150-994B-DA0DC37938A5}"/>
    <dgm:cxn modelId="{02E81E79-DC06-493D-B825-73F2A485C946}" type="presOf" srcId="{F1C2E5DB-91F1-4AAC-9107-18B88B2B2E43}" destId="{22103EEF-3C69-438F-A405-C9DF51C1FB74}" srcOrd="0" destOrd="0" presId="urn:microsoft.com/office/officeart/2005/8/layout/pList1"/>
    <dgm:cxn modelId="{304655BE-C3A2-4985-8EAF-AFD5114A0223}" type="presOf" srcId="{267BA31D-94AD-488D-9EB2-E24FF17A76D1}" destId="{70F7AEFD-0C3A-49B1-828C-20094B60D463}" srcOrd="0" destOrd="0" presId="urn:microsoft.com/office/officeart/2005/8/layout/pList1"/>
    <dgm:cxn modelId="{DF2F4DD5-1D69-408B-8B2A-8B4C58B9E4A4}" type="presOf" srcId="{91C5087F-BC80-4B88-8539-EA8D55822767}" destId="{C394E1C8-D6C3-4809-9726-EC5D2F43B9B9}" srcOrd="0" destOrd="0" presId="urn:microsoft.com/office/officeart/2005/8/layout/pList1"/>
    <dgm:cxn modelId="{B52E98EA-D3A5-4B18-AE8F-E23B9B920BB3}" srcId="{91C5087F-BC80-4B88-8539-EA8D55822767}" destId="{267BA31D-94AD-488D-9EB2-E24FF17A76D1}" srcOrd="2" destOrd="0" parTransId="{D9667DD9-42EE-41E4-BCF6-7B07F6E9C2B7}" sibTransId="{A92434C0-5AE0-4E0A-8118-EF2B43094D61}"/>
    <dgm:cxn modelId="{3E09C8F7-BFE4-4C2C-AAC0-40AAF1781A0A}" srcId="{91C5087F-BC80-4B88-8539-EA8D55822767}" destId="{B2AA5CB9-2D5B-45B1-8BB3-1C7BFC294918}" srcOrd="3" destOrd="0" parTransId="{B200D234-3E22-4781-B333-295551D90837}" sibTransId="{029A3EF8-DD6C-419F-8EED-A5E16C9C8D59}"/>
    <dgm:cxn modelId="{F396C0F8-625C-4FAF-9DFE-C628FE797C40}" type="presParOf" srcId="{C394E1C8-D6C3-4809-9726-EC5D2F43B9B9}" destId="{2464F00D-6376-4179-83AD-27A92AE02514}" srcOrd="0" destOrd="0" presId="urn:microsoft.com/office/officeart/2005/8/layout/pList1"/>
    <dgm:cxn modelId="{DF52C26E-826F-4F64-9890-CA225DFFB6D9}" type="presParOf" srcId="{2464F00D-6376-4179-83AD-27A92AE02514}" destId="{6FBA7A4C-4B90-4043-8D2A-62EFB74C0FFD}" srcOrd="0" destOrd="0" presId="urn:microsoft.com/office/officeart/2005/8/layout/pList1"/>
    <dgm:cxn modelId="{69DB5A79-8AFA-4AB9-A655-755ADA32DE56}" type="presParOf" srcId="{2464F00D-6376-4179-83AD-27A92AE02514}" destId="{22103EEF-3C69-438F-A405-C9DF51C1FB74}" srcOrd="1" destOrd="0" presId="urn:microsoft.com/office/officeart/2005/8/layout/pList1"/>
    <dgm:cxn modelId="{3A7E81F5-B58A-4AE3-A596-3F5668A77A3C}" type="presParOf" srcId="{C394E1C8-D6C3-4809-9726-EC5D2F43B9B9}" destId="{35E536C0-B41C-4E82-BF56-E57C9DCC2952}" srcOrd="1" destOrd="0" presId="urn:microsoft.com/office/officeart/2005/8/layout/pList1"/>
    <dgm:cxn modelId="{B221FB43-26AC-44FD-9517-629716BD6127}" type="presParOf" srcId="{C394E1C8-D6C3-4809-9726-EC5D2F43B9B9}" destId="{8C2F687B-2B80-4C90-BA52-29927E2E0438}" srcOrd="2" destOrd="0" presId="urn:microsoft.com/office/officeart/2005/8/layout/pList1"/>
    <dgm:cxn modelId="{705B1908-B00F-43C8-8BAE-5D47EE02EF1B}" type="presParOf" srcId="{8C2F687B-2B80-4C90-BA52-29927E2E0438}" destId="{C7C2635A-D485-4430-8A2A-EB0BB3B67181}" srcOrd="0" destOrd="0" presId="urn:microsoft.com/office/officeart/2005/8/layout/pList1"/>
    <dgm:cxn modelId="{B3393C4A-F2BA-4567-8AA7-91299A8A08CF}" type="presParOf" srcId="{8C2F687B-2B80-4C90-BA52-29927E2E0438}" destId="{4779ECBF-F200-4E63-B06C-74C266F4DF0C}" srcOrd="1" destOrd="0" presId="urn:microsoft.com/office/officeart/2005/8/layout/pList1"/>
    <dgm:cxn modelId="{D9DAEBCB-4771-487D-8FB3-0F49BCD81E7F}" type="presParOf" srcId="{C394E1C8-D6C3-4809-9726-EC5D2F43B9B9}" destId="{B516F7E4-2BCC-4783-A25A-DCBDFFBD03D9}" srcOrd="3" destOrd="0" presId="urn:microsoft.com/office/officeart/2005/8/layout/pList1"/>
    <dgm:cxn modelId="{5B500ECA-6C56-47F1-BD0F-172111C1C091}" type="presParOf" srcId="{C394E1C8-D6C3-4809-9726-EC5D2F43B9B9}" destId="{99A60C55-BCDD-45CD-8475-B99B8AFBA9D1}" srcOrd="4" destOrd="0" presId="urn:microsoft.com/office/officeart/2005/8/layout/pList1"/>
    <dgm:cxn modelId="{912E2789-6D91-49D4-8679-FFB205E7A0F7}" type="presParOf" srcId="{99A60C55-BCDD-45CD-8475-B99B8AFBA9D1}" destId="{F883FBEB-5A32-49CB-8AD0-17DD918B3EB7}" srcOrd="0" destOrd="0" presId="urn:microsoft.com/office/officeart/2005/8/layout/pList1"/>
    <dgm:cxn modelId="{F28BEFC3-B1F4-454B-AD8A-B404CF305A12}" type="presParOf" srcId="{99A60C55-BCDD-45CD-8475-B99B8AFBA9D1}" destId="{70F7AEFD-0C3A-49B1-828C-20094B60D463}" srcOrd="1" destOrd="0" presId="urn:microsoft.com/office/officeart/2005/8/layout/pList1"/>
    <dgm:cxn modelId="{52BE5057-3A27-46DE-B2A2-2DCCDCA2BC1A}" type="presParOf" srcId="{C394E1C8-D6C3-4809-9726-EC5D2F43B9B9}" destId="{768FACD9-6819-43FB-B9B6-2222B0664C08}" srcOrd="5" destOrd="0" presId="urn:microsoft.com/office/officeart/2005/8/layout/pList1"/>
    <dgm:cxn modelId="{5FFD573E-68C0-4363-8CEF-7710E82C9F70}" type="presParOf" srcId="{C394E1C8-D6C3-4809-9726-EC5D2F43B9B9}" destId="{E8635AF7-2D40-44D5-965A-B6FFD7D41DC0}" srcOrd="6" destOrd="0" presId="urn:microsoft.com/office/officeart/2005/8/layout/pList1"/>
    <dgm:cxn modelId="{D14569F7-343F-409A-96EE-E3CC57C646C9}" type="presParOf" srcId="{E8635AF7-2D40-44D5-965A-B6FFD7D41DC0}" destId="{86EA3FBC-84B3-438B-B32A-A2DE2D470C6F}" srcOrd="0" destOrd="0" presId="urn:microsoft.com/office/officeart/2005/8/layout/pList1"/>
    <dgm:cxn modelId="{EC9F864F-5958-4834-BA46-78746927C891}" type="presParOf" srcId="{E8635AF7-2D40-44D5-965A-B6FFD7D41DC0}" destId="{16294F9E-98D1-48F8-B24D-39394174D424}" srcOrd="1" destOrd="0" presId="urn:microsoft.com/office/officeart/2005/8/layout/p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C67542-EEF2-4A11-841B-7688C4BDD87D}"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sv-SE"/>
        </a:p>
      </dgm:t>
    </dgm:pt>
    <dgm:pt modelId="{1E71A2D3-1FDE-4797-8BED-CC42DC0852A6}">
      <dgm:prSet/>
      <dgm:spPr>
        <a:solidFill>
          <a:srgbClr val="FEF6F2"/>
        </a:solidFill>
      </dgm:spPr>
      <dgm:t>
        <a:bodyPr anchor="t" anchorCtr="0"/>
        <a:lstStyle/>
        <a:p>
          <a:r>
            <a:rPr lang="sv-SE" b="1"/>
            <a:t>Arbeta främjande</a:t>
          </a:r>
        </a:p>
      </dgm:t>
    </dgm:pt>
    <dgm:pt modelId="{EE6F9363-4D04-4AC9-A53D-596BA676678A}" type="parTrans" cxnId="{48EC8CD8-EE99-4946-81DD-746B59BB99FC}">
      <dgm:prSet/>
      <dgm:spPr/>
      <dgm:t>
        <a:bodyPr/>
        <a:lstStyle/>
        <a:p>
          <a:endParaRPr lang="sv-SE"/>
        </a:p>
      </dgm:t>
    </dgm:pt>
    <dgm:pt modelId="{69672172-AFAC-4D9F-8332-FC40E0DD5505}" type="sibTrans" cxnId="{48EC8CD8-EE99-4946-81DD-746B59BB99FC}">
      <dgm:prSet/>
      <dgm:spPr/>
      <dgm:t>
        <a:bodyPr/>
        <a:lstStyle/>
        <a:p>
          <a:endParaRPr lang="sv-SE"/>
        </a:p>
      </dgm:t>
    </dgm:pt>
    <dgm:pt modelId="{2949061E-1C5C-4977-8C5F-F05A2A0040DB}">
      <dgm:prSet/>
      <dgm:spPr>
        <a:solidFill>
          <a:srgbClr val="FEF6F2"/>
        </a:solidFill>
      </dgm:spPr>
      <dgm:t>
        <a:bodyPr anchor="t" anchorCtr="0"/>
        <a:lstStyle/>
        <a:p>
          <a:r>
            <a:rPr lang="sv-SE" b="1"/>
            <a:t>Var konkreta</a:t>
          </a:r>
        </a:p>
      </dgm:t>
    </dgm:pt>
    <dgm:pt modelId="{86A69172-37A3-487D-A545-63E2B263DD66}" type="parTrans" cxnId="{D30A9AB1-4060-4F22-AD0D-C26DB96DDA4F}">
      <dgm:prSet/>
      <dgm:spPr/>
      <dgm:t>
        <a:bodyPr/>
        <a:lstStyle/>
        <a:p>
          <a:endParaRPr lang="sv-SE"/>
        </a:p>
      </dgm:t>
    </dgm:pt>
    <dgm:pt modelId="{62E0DDA5-EF09-467F-A7CF-36EA37B6BD79}" type="sibTrans" cxnId="{D30A9AB1-4060-4F22-AD0D-C26DB96DDA4F}">
      <dgm:prSet/>
      <dgm:spPr/>
      <dgm:t>
        <a:bodyPr/>
        <a:lstStyle/>
        <a:p>
          <a:endParaRPr lang="sv-SE"/>
        </a:p>
      </dgm:t>
    </dgm:pt>
    <dgm:pt modelId="{959B2145-8453-4C48-B494-4543B66BBF30}">
      <dgm:prSet/>
      <dgm:spPr>
        <a:solidFill>
          <a:srgbClr val="FEF6F2"/>
        </a:solidFill>
      </dgm:spPr>
      <dgm:t>
        <a:bodyPr anchor="t" anchorCtr="0"/>
        <a:lstStyle/>
        <a:p>
          <a:r>
            <a:rPr lang="sv-SE" b="1"/>
            <a:t>Få med ledningen </a:t>
          </a:r>
        </a:p>
      </dgm:t>
    </dgm:pt>
    <dgm:pt modelId="{4A65BB54-5E81-4A7A-8F0D-F6B903A8C191}" type="parTrans" cxnId="{0599110C-8B5F-4326-83CF-0A64947FF7A7}">
      <dgm:prSet/>
      <dgm:spPr/>
      <dgm:t>
        <a:bodyPr/>
        <a:lstStyle/>
        <a:p>
          <a:endParaRPr lang="sv-SE"/>
        </a:p>
      </dgm:t>
    </dgm:pt>
    <dgm:pt modelId="{ED44C60A-8BA6-4A86-878F-3E9948F0A6B6}" type="sibTrans" cxnId="{0599110C-8B5F-4326-83CF-0A64947FF7A7}">
      <dgm:prSet/>
      <dgm:spPr/>
      <dgm:t>
        <a:bodyPr/>
        <a:lstStyle/>
        <a:p>
          <a:endParaRPr lang="sv-SE"/>
        </a:p>
      </dgm:t>
    </dgm:pt>
    <dgm:pt modelId="{19804059-20DE-4AC5-83C0-AE6444704A58}">
      <dgm:prSet/>
      <dgm:spPr>
        <a:solidFill>
          <a:srgbClr val="FEF6F2"/>
        </a:solidFill>
      </dgm:spPr>
      <dgm:t>
        <a:bodyPr anchor="t" anchorCtr="0"/>
        <a:lstStyle/>
        <a:p>
          <a:r>
            <a:rPr lang="sv-SE" b="1"/>
            <a:t>Jobba på alla nivåer</a:t>
          </a:r>
        </a:p>
      </dgm:t>
    </dgm:pt>
    <dgm:pt modelId="{CBFD7104-E951-4F77-910C-CD3B6E931D24}" type="parTrans" cxnId="{F8D0E46E-25E8-4C7E-8F38-EAB4FCE3C636}">
      <dgm:prSet/>
      <dgm:spPr/>
      <dgm:t>
        <a:bodyPr/>
        <a:lstStyle/>
        <a:p>
          <a:endParaRPr lang="sv-SE"/>
        </a:p>
      </dgm:t>
    </dgm:pt>
    <dgm:pt modelId="{73234B43-1339-4946-9B1B-834504B45876}" type="sibTrans" cxnId="{F8D0E46E-25E8-4C7E-8F38-EAB4FCE3C636}">
      <dgm:prSet/>
      <dgm:spPr/>
      <dgm:t>
        <a:bodyPr/>
        <a:lstStyle/>
        <a:p>
          <a:endParaRPr lang="sv-SE"/>
        </a:p>
      </dgm:t>
    </dgm:pt>
    <dgm:pt modelId="{793098AD-90E1-444B-8F9D-730558EC4C29}">
      <dgm:prSet/>
      <dgm:spPr>
        <a:solidFill>
          <a:srgbClr val="FEF6F2"/>
        </a:solidFill>
      </dgm:spPr>
      <dgm:t>
        <a:bodyPr anchor="t" anchorCtr="0"/>
        <a:lstStyle/>
        <a:p>
          <a:r>
            <a:rPr lang="sv-SE" b="1"/>
            <a:t>Anpassa rutiner</a:t>
          </a:r>
        </a:p>
      </dgm:t>
    </dgm:pt>
    <dgm:pt modelId="{2D14A89E-FDBA-4F28-AF14-2F4A1230B2FA}" type="parTrans" cxnId="{82BED3F7-530D-466B-B951-DCB62C4BED42}">
      <dgm:prSet/>
      <dgm:spPr/>
      <dgm:t>
        <a:bodyPr/>
        <a:lstStyle/>
        <a:p>
          <a:endParaRPr lang="sv-SE"/>
        </a:p>
      </dgm:t>
    </dgm:pt>
    <dgm:pt modelId="{21A71660-FCD2-42B8-AC56-EBF6468E70DA}" type="sibTrans" cxnId="{82BED3F7-530D-466B-B951-DCB62C4BED42}">
      <dgm:prSet/>
      <dgm:spPr/>
      <dgm:t>
        <a:bodyPr/>
        <a:lstStyle/>
        <a:p>
          <a:endParaRPr lang="sv-SE"/>
        </a:p>
      </dgm:t>
    </dgm:pt>
    <dgm:pt modelId="{745C786B-330F-4E6B-B080-0D3ADDAC47F1}">
      <dgm:prSet/>
      <dgm:spPr>
        <a:solidFill>
          <a:srgbClr val="FEF6F2"/>
        </a:solidFill>
      </dgm:spPr>
      <dgm:t>
        <a:bodyPr anchor="t" anchorCtr="0"/>
        <a:lstStyle/>
        <a:p>
          <a:r>
            <a:rPr lang="sv-SE" b="1"/>
            <a:t>Var uthålliga</a:t>
          </a:r>
        </a:p>
      </dgm:t>
    </dgm:pt>
    <dgm:pt modelId="{61698F60-19B2-458E-8F32-E76E51DF151C}" type="parTrans" cxnId="{F134BD2D-5DA2-4A5F-B26E-1B2A62496C6F}">
      <dgm:prSet/>
      <dgm:spPr/>
      <dgm:t>
        <a:bodyPr/>
        <a:lstStyle/>
        <a:p>
          <a:endParaRPr lang="sv-SE"/>
        </a:p>
      </dgm:t>
    </dgm:pt>
    <dgm:pt modelId="{0E40BCF9-F81B-40AA-BEE3-B9E4D5FA50E6}" type="sibTrans" cxnId="{F134BD2D-5DA2-4A5F-B26E-1B2A62496C6F}">
      <dgm:prSet/>
      <dgm:spPr/>
      <dgm:t>
        <a:bodyPr/>
        <a:lstStyle/>
        <a:p>
          <a:endParaRPr lang="sv-SE"/>
        </a:p>
      </dgm:t>
    </dgm:pt>
    <dgm:pt modelId="{648AEECD-3120-403F-95BE-AFFA374733F5}">
      <dgm:prSet/>
      <dgm:spPr>
        <a:solidFill>
          <a:srgbClr val="FEF6F2"/>
        </a:solidFill>
      </dgm:spPr>
      <dgm:t>
        <a:bodyPr anchor="t" anchorCtr="0"/>
        <a:lstStyle/>
        <a:p>
          <a:r>
            <a:rPr lang="sv-SE" b="1"/>
            <a:t>Samverka</a:t>
          </a:r>
        </a:p>
      </dgm:t>
    </dgm:pt>
    <dgm:pt modelId="{F38FD5AA-D438-4B6F-9972-EA26EAFCE287}" type="parTrans" cxnId="{DA49F095-8CB9-4F18-8A5D-149BB929EA9C}">
      <dgm:prSet/>
      <dgm:spPr/>
      <dgm:t>
        <a:bodyPr/>
        <a:lstStyle/>
        <a:p>
          <a:endParaRPr lang="sv-SE"/>
        </a:p>
      </dgm:t>
    </dgm:pt>
    <dgm:pt modelId="{835A2AC7-C3AA-4D2A-9439-AF60C4D942BF}" type="sibTrans" cxnId="{DA49F095-8CB9-4F18-8A5D-149BB929EA9C}">
      <dgm:prSet/>
      <dgm:spPr/>
      <dgm:t>
        <a:bodyPr/>
        <a:lstStyle/>
        <a:p>
          <a:endParaRPr lang="sv-SE"/>
        </a:p>
      </dgm:t>
    </dgm:pt>
    <dgm:pt modelId="{AC69C575-6AE1-4348-BE73-52D79635564F}">
      <dgm:prSet/>
      <dgm:spPr>
        <a:solidFill>
          <a:srgbClr val="FEF6F2"/>
        </a:solidFill>
      </dgm:spPr>
      <dgm:t>
        <a:bodyPr anchor="t" anchorCtr="0"/>
        <a:lstStyle/>
        <a:p>
          <a:r>
            <a:rPr lang="sv-SE" b="1"/>
            <a:t>Gör inte mer, gör annorlunda</a:t>
          </a:r>
        </a:p>
      </dgm:t>
    </dgm:pt>
    <dgm:pt modelId="{89A5E291-B8EB-45F1-8ADB-8DDA645C91FE}" type="parTrans" cxnId="{94EEB0AB-2A15-4263-832C-C0AE4F8F0F46}">
      <dgm:prSet/>
      <dgm:spPr/>
      <dgm:t>
        <a:bodyPr/>
        <a:lstStyle/>
        <a:p>
          <a:endParaRPr lang="sv-SE"/>
        </a:p>
      </dgm:t>
    </dgm:pt>
    <dgm:pt modelId="{72B4AD88-B732-4C5F-BA31-5E704A6C5F02}" type="sibTrans" cxnId="{94EEB0AB-2A15-4263-832C-C0AE4F8F0F46}">
      <dgm:prSet/>
      <dgm:spPr/>
      <dgm:t>
        <a:bodyPr/>
        <a:lstStyle/>
        <a:p>
          <a:endParaRPr lang="sv-SE"/>
        </a:p>
      </dgm:t>
    </dgm:pt>
    <dgm:pt modelId="{F4754966-9F99-4198-98C8-BA45AF90CEE1}">
      <dgm:prSet/>
      <dgm:spPr>
        <a:solidFill>
          <a:srgbClr val="FEF6F2"/>
        </a:solidFill>
      </dgm:spPr>
      <dgm:t>
        <a:bodyPr anchor="t" anchorCtr="0"/>
        <a:lstStyle/>
        <a:p>
          <a:r>
            <a:rPr lang="sv-SE" b="1"/>
            <a:t>Skapa gemensam bild</a:t>
          </a:r>
        </a:p>
      </dgm:t>
    </dgm:pt>
    <dgm:pt modelId="{6CBA7C99-4EBB-43D8-BFB4-3D1C74680AB7}" type="parTrans" cxnId="{29710065-4EA7-4C8C-882F-929D7FEEECCB}">
      <dgm:prSet/>
      <dgm:spPr/>
      <dgm:t>
        <a:bodyPr/>
        <a:lstStyle/>
        <a:p>
          <a:endParaRPr lang="sv-SE"/>
        </a:p>
      </dgm:t>
    </dgm:pt>
    <dgm:pt modelId="{764DF1A0-4191-46D2-B203-89582DE9479F}" type="sibTrans" cxnId="{29710065-4EA7-4C8C-882F-929D7FEEECCB}">
      <dgm:prSet/>
      <dgm:spPr/>
      <dgm:t>
        <a:bodyPr/>
        <a:lstStyle/>
        <a:p>
          <a:endParaRPr lang="sv-SE"/>
        </a:p>
      </dgm:t>
    </dgm:pt>
    <dgm:pt modelId="{E308BF2E-C3A8-48BF-8A44-86F106BF149C}">
      <dgm:prSet/>
      <dgm:spPr>
        <a:solidFill>
          <a:srgbClr val="FEF6F2"/>
        </a:solidFill>
      </dgm:spPr>
      <dgm:t>
        <a:bodyPr anchor="t" anchorCtr="0"/>
        <a:lstStyle/>
        <a:p>
          <a:r>
            <a:rPr lang="sv-SE" b="1"/>
            <a:t>Stöd processledaren</a:t>
          </a:r>
        </a:p>
        <a:p>
          <a:endParaRPr lang="sv-SE" b="1"/>
        </a:p>
        <a:p>
          <a:endParaRPr lang="sv-SE" b="1"/>
        </a:p>
      </dgm:t>
    </dgm:pt>
    <dgm:pt modelId="{0959539A-8DB5-4C40-8377-F85FB584730A}" type="parTrans" cxnId="{182107DB-E5FA-400A-B3F3-7EEF2469C933}">
      <dgm:prSet/>
      <dgm:spPr/>
      <dgm:t>
        <a:bodyPr/>
        <a:lstStyle/>
        <a:p>
          <a:endParaRPr lang="sv-SE"/>
        </a:p>
      </dgm:t>
    </dgm:pt>
    <dgm:pt modelId="{22A5200D-4E34-483D-BE41-9C7983FDD9C6}" type="sibTrans" cxnId="{182107DB-E5FA-400A-B3F3-7EEF2469C933}">
      <dgm:prSet/>
      <dgm:spPr/>
      <dgm:t>
        <a:bodyPr/>
        <a:lstStyle/>
        <a:p>
          <a:endParaRPr lang="sv-SE"/>
        </a:p>
      </dgm:t>
    </dgm:pt>
    <dgm:pt modelId="{77A41CDC-80FF-4309-9A0D-1618ABF414DE}" type="pres">
      <dgm:prSet presAssocID="{85C67542-EEF2-4A11-841B-7688C4BDD87D}" presName="diagram" presStyleCnt="0">
        <dgm:presLayoutVars>
          <dgm:dir/>
          <dgm:resizeHandles val="exact"/>
        </dgm:presLayoutVars>
      </dgm:prSet>
      <dgm:spPr/>
    </dgm:pt>
    <dgm:pt modelId="{16BF9A66-4CDD-4CF5-99BF-5A3C996D55A4}" type="pres">
      <dgm:prSet presAssocID="{1E71A2D3-1FDE-4797-8BED-CC42DC0852A6}" presName="node" presStyleLbl="node1" presStyleIdx="0" presStyleCnt="10">
        <dgm:presLayoutVars>
          <dgm:bulletEnabled val="1"/>
        </dgm:presLayoutVars>
      </dgm:prSet>
      <dgm:spPr>
        <a:prstGeom prst="roundRect">
          <a:avLst/>
        </a:prstGeom>
      </dgm:spPr>
    </dgm:pt>
    <dgm:pt modelId="{D2D53EFD-2095-44CD-84D6-BD367A54D541}" type="pres">
      <dgm:prSet presAssocID="{69672172-AFAC-4D9F-8332-FC40E0DD5505}" presName="sibTrans" presStyleCnt="0"/>
      <dgm:spPr/>
    </dgm:pt>
    <dgm:pt modelId="{34334A3D-A878-44EA-87BD-A4D667B105B1}" type="pres">
      <dgm:prSet presAssocID="{648AEECD-3120-403F-95BE-AFFA374733F5}" presName="node" presStyleLbl="node1" presStyleIdx="1" presStyleCnt="10">
        <dgm:presLayoutVars>
          <dgm:bulletEnabled val="1"/>
        </dgm:presLayoutVars>
      </dgm:prSet>
      <dgm:spPr>
        <a:prstGeom prst="roundRect">
          <a:avLst/>
        </a:prstGeom>
      </dgm:spPr>
    </dgm:pt>
    <dgm:pt modelId="{305E3B69-4132-4D0C-B536-01AF25C822D6}" type="pres">
      <dgm:prSet presAssocID="{835A2AC7-C3AA-4D2A-9439-AF60C4D942BF}" presName="sibTrans" presStyleCnt="0"/>
      <dgm:spPr/>
    </dgm:pt>
    <dgm:pt modelId="{57AB2885-B9C9-4ACF-A537-97D41BA1E543}" type="pres">
      <dgm:prSet presAssocID="{AC69C575-6AE1-4348-BE73-52D79635564F}" presName="node" presStyleLbl="node1" presStyleIdx="2" presStyleCnt="10" custLinFactNeighborX="-401" custLinFactNeighborY="-11171">
        <dgm:presLayoutVars>
          <dgm:bulletEnabled val="1"/>
        </dgm:presLayoutVars>
      </dgm:prSet>
      <dgm:spPr>
        <a:prstGeom prst="roundRect">
          <a:avLst/>
        </a:prstGeom>
      </dgm:spPr>
    </dgm:pt>
    <dgm:pt modelId="{202EB7F4-1FE7-4C9A-BBDE-AA3028E00F26}" type="pres">
      <dgm:prSet presAssocID="{72B4AD88-B732-4C5F-BA31-5E704A6C5F02}" presName="sibTrans" presStyleCnt="0"/>
      <dgm:spPr/>
    </dgm:pt>
    <dgm:pt modelId="{51044258-6FC6-4B6B-AC4A-67E2F8930951}" type="pres">
      <dgm:prSet presAssocID="{F4754966-9F99-4198-98C8-BA45AF90CEE1}" presName="node" presStyleLbl="node1" presStyleIdx="3" presStyleCnt="10">
        <dgm:presLayoutVars>
          <dgm:bulletEnabled val="1"/>
        </dgm:presLayoutVars>
      </dgm:prSet>
      <dgm:spPr>
        <a:prstGeom prst="roundRect">
          <a:avLst/>
        </a:prstGeom>
      </dgm:spPr>
    </dgm:pt>
    <dgm:pt modelId="{3E5C2F02-E7FD-44E9-AA6A-FA568F9B6B2E}" type="pres">
      <dgm:prSet presAssocID="{764DF1A0-4191-46D2-B203-89582DE9479F}" presName="sibTrans" presStyleCnt="0"/>
      <dgm:spPr/>
    </dgm:pt>
    <dgm:pt modelId="{FAF6C137-8911-419D-A452-FE450F28F613}" type="pres">
      <dgm:prSet presAssocID="{2949061E-1C5C-4977-8C5F-F05A2A0040DB}" presName="node" presStyleLbl="node1" presStyleIdx="4" presStyleCnt="10">
        <dgm:presLayoutVars>
          <dgm:bulletEnabled val="1"/>
        </dgm:presLayoutVars>
      </dgm:prSet>
      <dgm:spPr>
        <a:prstGeom prst="roundRect">
          <a:avLst/>
        </a:prstGeom>
      </dgm:spPr>
    </dgm:pt>
    <dgm:pt modelId="{F1448765-A604-4218-8DA8-13FADEDDA109}" type="pres">
      <dgm:prSet presAssocID="{62E0DDA5-EF09-467F-A7CF-36EA37B6BD79}" presName="sibTrans" presStyleCnt="0"/>
      <dgm:spPr/>
    </dgm:pt>
    <dgm:pt modelId="{AD9838D7-9127-4CD0-90C9-CDDF838E4BDC}" type="pres">
      <dgm:prSet presAssocID="{959B2145-8453-4C48-B494-4543B66BBF30}" presName="node" presStyleLbl="node1" presStyleIdx="5" presStyleCnt="10">
        <dgm:presLayoutVars>
          <dgm:bulletEnabled val="1"/>
        </dgm:presLayoutVars>
      </dgm:prSet>
      <dgm:spPr>
        <a:prstGeom prst="roundRect">
          <a:avLst/>
        </a:prstGeom>
      </dgm:spPr>
    </dgm:pt>
    <dgm:pt modelId="{CF37E262-EFA8-4B04-A67F-6593850F6F30}" type="pres">
      <dgm:prSet presAssocID="{ED44C60A-8BA6-4A86-878F-3E9948F0A6B6}" presName="sibTrans" presStyleCnt="0"/>
      <dgm:spPr/>
    </dgm:pt>
    <dgm:pt modelId="{1DC32CF4-483F-4A62-84AA-06AACC53523B}" type="pres">
      <dgm:prSet presAssocID="{E308BF2E-C3A8-48BF-8A44-86F106BF149C}" presName="node" presStyleLbl="node1" presStyleIdx="6" presStyleCnt="10">
        <dgm:presLayoutVars>
          <dgm:bulletEnabled val="1"/>
        </dgm:presLayoutVars>
      </dgm:prSet>
      <dgm:spPr>
        <a:prstGeom prst="roundRect">
          <a:avLst/>
        </a:prstGeom>
      </dgm:spPr>
    </dgm:pt>
    <dgm:pt modelId="{67811592-8512-44E3-BB4A-6270A9AF72CE}" type="pres">
      <dgm:prSet presAssocID="{22A5200D-4E34-483D-BE41-9C7983FDD9C6}" presName="sibTrans" presStyleCnt="0"/>
      <dgm:spPr/>
    </dgm:pt>
    <dgm:pt modelId="{C6FDEAA6-01A8-4E85-A19B-FE4C2BECAB1D}" type="pres">
      <dgm:prSet presAssocID="{19804059-20DE-4AC5-83C0-AE6444704A58}" presName="node" presStyleLbl="node1" presStyleIdx="7" presStyleCnt="10">
        <dgm:presLayoutVars>
          <dgm:bulletEnabled val="1"/>
        </dgm:presLayoutVars>
      </dgm:prSet>
      <dgm:spPr>
        <a:prstGeom prst="roundRect">
          <a:avLst/>
        </a:prstGeom>
      </dgm:spPr>
    </dgm:pt>
    <dgm:pt modelId="{1BF06BD0-EC11-4287-9E9F-B5D1C52BF2B9}" type="pres">
      <dgm:prSet presAssocID="{73234B43-1339-4946-9B1B-834504B45876}" presName="sibTrans" presStyleCnt="0"/>
      <dgm:spPr/>
    </dgm:pt>
    <dgm:pt modelId="{7DA31C54-3F39-4FF9-98AF-159932B3C194}" type="pres">
      <dgm:prSet presAssocID="{793098AD-90E1-444B-8F9D-730558EC4C29}" presName="node" presStyleLbl="node1" presStyleIdx="8" presStyleCnt="10">
        <dgm:presLayoutVars>
          <dgm:bulletEnabled val="1"/>
        </dgm:presLayoutVars>
      </dgm:prSet>
      <dgm:spPr>
        <a:prstGeom prst="roundRect">
          <a:avLst/>
        </a:prstGeom>
      </dgm:spPr>
    </dgm:pt>
    <dgm:pt modelId="{E6B667A3-2A89-49D6-ABA1-BEDA7D25D2B7}" type="pres">
      <dgm:prSet presAssocID="{21A71660-FCD2-42B8-AC56-EBF6468E70DA}" presName="sibTrans" presStyleCnt="0"/>
      <dgm:spPr/>
    </dgm:pt>
    <dgm:pt modelId="{296F58A0-9A2D-43C3-9187-8EF44CCA8ABD}" type="pres">
      <dgm:prSet presAssocID="{745C786B-330F-4E6B-B080-0D3ADDAC47F1}" presName="node" presStyleLbl="node1" presStyleIdx="9" presStyleCnt="10">
        <dgm:presLayoutVars>
          <dgm:bulletEnabled val="1"/>
        </dgm:presLayoutVars>
      </dgm:prSet>
      <dgm:spPr>
        <a:prstGeom prst="roundRect">
          <a:avLst/>
        </a:prstGeom>
      </dgm:spPr>
    </dgm:pt>
  </dgm:ptLst>
  <dgm:cxnLst>
    <dgm:cxn modelId="{0599110C-8B5F-4326-83CF-0A64947FF7A7}" srcId="{85C67542-EEF2-4A11-841B-7688C4BDD87D}" destId="{959B2145-8453-4C48-B494-4543B66BBF30}" srcOrd="5" destOrd="0" parTransId="{4A65BB54-5E81-4A7A-8F0D-F6B903A8C191}" sibTransId="{ED44C60A-8BA6-4A86-878F-3E9948F0A6B6}"/>
    <dgm:cxn modelId="{F134BD2D-5DA2-4A5F-B26E-1B2A62496C6F}" srcId="{85C67542-EEF2-4A11-841B-7688C4BDD87D}" destId="{745C786B-330F-4E6B-B080-0D3ADDAC47F1}" srcOrd="9" destOrd="0" parTransId="{61698F60-19B2-458E-8F32-E76E51DF151C}" sibTransId="{0E40BCF9-F81B-40AA-BEE3-B9E4D5FA50E6}"/>
    <dgm:cxn modelId="{6BC0AD3C-ED02-43EA-B690-A626882421DA}" type="presOf" srcId="{AC69C575-6AE1-4348-BE73-52D79635564F}" destId="{57AB2885-B9C9-4ACF-A537-97D41BA1E543}" srcOrd="0" destOrd="0" presId="urn:microsoft.com/office/officeart/2005/8/layout/default"/>
    <dgm:cxn modelId="{29710065-4EA7-4C8C-882F-929D7FEEECCB}" srcId="{85C67542-EEF2-4A11-841B-7688C4BDD87D}" destId="{F4754966-9F99-4198-98C8-BA45AF90CEE1}" srcOrd="3" destOrd="0" parTransId="{6CBA7C99-4EBB-43D8-BFB4-3D1C74680AB7}" sibTransId="{764DF1A0-4191-46D2-B203-89582DE9479F}"/>
    <dgm:cxn modelId="{F8D0E46E-25E8-4C7E-8F38-EAB4FCE3C636}" srcId="{85C67542-EEF2-4A11-841B-7688C4BDD87D}" destId="{19804059-20DE-4AC5-83C0-AE6444704A58}" srcOrd="7" destOrd="0" parTransId="{CBFD7104-E951-4F77-910C-CD3B6E931D24}" sibTransId="{73234B43-1339-4946-9B1B-834504B45876}"/>
    <dgm:cxn modelId="{2177AA80-A157-4AC9-9C20-BAEA158638E0}" type="presOf" srcId="{648AEECD-3120-403F-95BE-AFFA374733F5}" destId="{34334A3D-A878-44EA-87BD-A4D667B105B1}" srcOrd="0" destOrd="0" presId="urn:microsoft.com/office/officeart/2005/8/layout/default"/>
    <dgm:cxn modelId="{5961FF84-9024-43B7-AB60-68B60F3FA6FA}" type="presOf" srcId="{793098AD-90E1-444B-8F9D-730558EC4C29}" destId="{7DA31C54-3F39-4FF9-98AF-159932B3C194}" srcOrd="0" destOrd="0" presId="urn:microsoft.com/office/officeart/2005/8/layout/default"/>
    <dgm:cxn modelId="{DA49F095-8CB9-4F18-8A5D-149BB929EA9C}" srcId="{85C67542-EEF2-4A11-841B-7688C4BDD87D}" destId="{648AEECD-3120-403F-95BE-AFFA374733F5}" srcOrd="1" destOrd="0" parTransId="{F38FD5AA-D438-4B6F-9972-EA26EAFCE287}" sibTransId="{835A2AC7-C3AA-4D2A-9439-AF60C4D942BF}"/>
    <dgm:cxn modelId="{8F1204A4-1CEF-45AE-AFFD-6E9BC84B99DE}" type="presOf" srcId="{2949061E-1C5C-4977-8C5F-F05A2A0040DB}" destId="{FAF6C137-8911-419D-A452-FE450F28F613}" srcOrd="0" destOrd="0" presId="urn:microsoft.com/office/officeart/2005/8/layout/default"/>
    <dgm:cxn modelId="{94EEB0AB-2A15-4263-832C-C0AE4F8F0F46}" srcId="{85C67542-EEF2-4A11-841B-7688C4BDD87D}" destId="{AC69C575-6AE1-4348-BE73-52D79635564F}" srcOrd="2" destOrd="0" parTransId="{89A5E291-B8EB-45F1-8ADB-8DDA645C91FE}" sibTransId="{72B4AD88-B732-4C5F-BA31-5E704A6C5F02}"/>
    <dgm:cxn modelId="{D30A9AB1-4060-4F22-AD0D-C26DB96DDA4F}" srcId="{85C67542-EEF2-4A11-841B-7688C4BDD87D}" destId="{2949061E-1C5C-4977-8C5F-F05A2A0040DB}" srcOrd="4" destOrd="0" parTransId="{86A69172-37A3-487D-A545-63E2B263DD66}" sibTransId="{62E0DDA5-EF09-467F-A7CF-36EA37B6BD79}"/>
    <dgm:cxn modelId="{432B76C4-77F2-4E2A-9BD7-C8F299E2B79C}" type="presOf" srcId="{F4754966-9F99-4198-98C8-BA45AF90CEE1}" destId="{51044258-6FC6-4B6B-AC4A-67E2F8930951}" srcOrd="0" destOrd="0" presId="urn:microsoft.com/office/officeart/2005/8/layout/default"/>
    <dgm:cxn modelId="{A3A74BCB-6082-464C-89EC-30D351B01060}" type="presOf" srcId="{19804059-20DE-4AC5-83C0-AE6444704A58}" destId="{C6FDEAA6-01A8-4E85-A19B-FE4C2BECAB1D}" srcOrd="0" destOrd="0" presId="urn:microsoft.com/office/officeart/2005/8/layout/default"/>
    <dgm:cxn modelId="{583136CE-6297-4A43-85AB-11A92F3AAE6F}" type="presOf" srcId="{745C786B-330F-4E6B-B080-0D3ADDAC47F1}" destId="{296F58A0-9A2D-43C3-9187-8EF44CCA8ABD}" srcOrd="0" destOrd="0" presId="urn:microsoft.com/office/officeart/2005/8/layout/default"/>
    <dgm:cxn modelId="{32B1F2CE-87C5-4D4F-8204-C5E18788DD61}" type="presOf" srcId="{E308BF2E-C3A8-48BF-8A44-86F106BF149C}" destId="{1DC32CF4-483F-4A62-84AA-06AACC53523B}" srcOrd="0" destOrd="0" presId="urn:microsoft.com/office/officeart/2005/8/layout/default"/>
    <dgm:cxn modelId="{BA2E03CF-AAA9-4A05-BC67-D1B86EEF51BB}" type="presOf" srcId="{1E71A2D3-1FDE-4797-8BED-CC42DC0852A6}" destId="{16BF9A66-4CDD-4CF5-99BF-5A3C996D55A4}" srcOrd="0" destOrd="0" presId="urn:microsoft.com/office/officeart/2005/8/layout/default"/>
    <dgm:cxn modelId="{48EC8CD8-EE99-4946-81DD-746B59BB99FC}" srcId="{85C67542-EEF2-4A11-841B-7688C4BDD87D}" destId="{1E71A2D3-1FDE-4797-8BED-CC42DC0852A6}" srcOrd="0" destOrd="0" parTransId="{EE6F9363-4D04-4AC9-A53D-596BA676678A}" sibTransId="{69672172-AFAC-4D9F-8332-FC40E0DD5505}"/>
    <dgm:cxn modelId="{182107DB-E5FA-400A-B3F3-7EEF2469C933}" srcId="{85C67542-EEF2-4A11-841B-7688C4BDD87D}" destId="{E308BF2E-C3A8-48BF-8A44-86F106BF149C}" srcOrd="6" destOrd="0" parTransId="{0959539A-8DB5-4C40-8377-F85FB584730A}" sibTransId="{22A5200D-4E34-483D-BE41-9C7983FDD9C6}"/>
    <dgm:cxn modelId="{3EAA73F7-B4B6-47F7-8290-480AE99E55C7}" type="presOf" srcId="{85C67542-EEF2-4A11-841B-7688C4BDD87D}" destId="{77A41CDC-80FF-4309-9A0D-1618ABF414DE}" srcOrd="0" destOrd="0" presId="urn:microsoft.com/office/officeart/2005/8/layout/default"/>
    <dgm:cxn modelId="{82BED3F7-530D-466B-B951-DCB62C4BED42}" srcId="{85C67542-EEF2-4A11-841B-7688C4BDD87D}" destId="{793098AD-90E1-444B-8F9D-730558EC4C29}" srcOrd="8" destOrd="0" parTransId="{2D14A89E-FDBA-4F28-AF14-2F4A1230B2FA}" sibTransId="{21A71660-FCD2-42B8-AC56-EBF6468E70DA}"/>
    <dgm:cxn modelId="{4A12D4F7-5CEE-49BB-BD50-84E51CA7E951}" type="presOf" srcId="{959B2145-8453-4C48-B494-4543B66BBF30}" destId="{AD9838D7-9127-4CD0-90C9-CDDF838E4BDC}" srcOrd="0" destOrd="0" presId="urn:microsoft.com/office/officeart/2005/8/layout/default"/>
    <dgm:cxn modelId="{3FB26C55-5164-47C1-971F-1DC38E3EE6F8}" type="presParOf" srcId="{77A41CDC-80FF-4309-9A0D-1618ABF414DE}" destId="{16BF9A66-4CDD-4CF5-99BF-5A3C996D55A4}" srcOrd="0" destOrd="0" presId="urn:microsoft.com/office/officeart/2005/8/layout/default"/>
    <dgm:cxn modelId="{DAE74B4A-3259-4BF2-8604-3E5C9BF3C0E0}" type="presParOf" srcId="{77A41CDC-80FF-4309-9A0D-1618ABF414DE}" destId="{D2D53EFD-2095-44CD-84D6-BD367A54D541}" srcOrd="1" destOrd="0" presId="urn:microsoft.com/office/officeart/2005/8/layout/default"/>
    <dgm:cxn modelId="{DACAA396-4C87-4DBE-8D77-727F018ACEF5}" type="presParOf" srcId="{77A41CDC-80FF-4309-9A0D-1618ABF414DE}" destId="{34334A3D-A878-44EA-87BD-A4D667B105B1}" srcOrd="2" destOrd="0" presId="urn:microsoft.com/office/officeart/2005/8/layout/default"/>
    <dgm:cxn modelId="{9E8C7745-8AC7-482F-99EC-A8BDA1D66281}" type="presParOf" srcId="{77A41CDC-80FF-4309-9A0D-1618ABF414DE}" destId="{305E3B69-4132-4D0C-B536-01AF25C822D6}" srcOrd="3" destOrd="0" presId="urn:microsoft.com/office/officeart/2005/8/layout/default"/>
    <dgm:cxn modelId="{432A47F9-AE8A-40B2-9727-BB28ABF0924E}" type="presParOf" srcId="{77A41CDC-80FF-4309-9A0D-1618ABF414DE}" destId="{57AB2885-B9C9-4ACF-A537-97D41BA1E543}" srcOrd="4" destOrd="0" presId="urn:microsoft.com/office/officeart/2005/8/layout/default"/>
    <dgm:cxn modelId="{797AF24F-5705-45CB-9B4A-583F0B9F3BC4}" type="presParOf" srcId="{77A41CDC-80FF-4309-9A0D-1618ABF414DE}" destId="{202EB7F4-1FE7-4C9A-BBDE-AA3028E00F26}" srcOrd="5" destOrd="0" presId="urn:microsoft.com/office/officeart/2005/8/layout/default"/>
    <dgm:cxn modelId="{F68CD96C-E294-4FA5-A34F-CE73E2038E4A}" type="presParOf" srcId="{77A41CDC-80FF-4309-9A0D-1618ABF414DE}" destId="{51044258-6FC6-4B6B-AC4A-67E2F8930951}" srcOrd="6" destOrd="0" presId="urn:microsoft.com/office/officeart/2005/8/layout/default"/>
    <dgm:cxn modelId="{49B7B870-92E3-4DCE-A4F2-3DE23971E8F4}" type="presParOf" srcId="{77A41CDC-80FF-4309-9A0D-1618ABF414DE}" destId="{3E5C2F02-E7FD-44E9-AA6A-FA568F9B6B2E}" srcOrd="7" destOrd="0" presId="urn:microsoft.com/office/officeart/2005/8/layout/default"/>
    <dgm:cxn modelId="{31D6EC14-3DE0-4C77-8B88-7FAEA4AE45E7}" type="presParOf" srcId="{77A41CDC-80FF-4309-9A0D-1618ABF414DE}" destId="{FAF6C137-8911-419D-A452-FE450F28F613}" srcOrd="8" destOrd="0" presId="urn:microsoft.com/office/officeart/2005/8/layout/default"/>
    <dgm:cxn modelId="{850C25F1-1260-4FF4-84E8-0CC2FBD460F0}" type="presParOf" srcId="{77A41CDC-80FF-4309-9A0D-1618ABF414DE}" destId="{F1448765-A604-4218-8DA8-13FADEDDA109}" srcOrd="9" destOrd="0" presId="urn:microsoft.com/office/officeart/2005/8/layout/default"/>
    <dgm:cxn modelId="{0C711C59-0353-4F12-850B-D3A696594C1D}" type="presParOf" srcId="{77A41CDC-80FF-4309-9A0D-1618ABF414DE}" destId="{AD9838D7-9127-4CD0-90C9-CDDF838E4BDC}" srcOrd="10" destOrd="0" presId="urn:microsoft.com/office/officeart/2005/8/layout/default"/>
    <dgm:cxn modelId="{73B45BDA-AE79-4C0B-8889-6B2146FC6D9E}" type="presParOf" srcId="{77A41CDC-80FF-4309-9A0D-1618ABF414DE}" destId="{CF37E262-EFA8-4B04-A67F-6593850F6F30}" srcOrd="11" destOrd="0" presId="urn:microsoft.com/office/officeart/2005/8/layout/default"/>
    <dgm:cxn modelId="{403111EE-4C4E-49EC-9395-A16FAC5D1351}" type="presParOf" srcId="{77A41CDC-80FF-4309-9A0D-1618ABF414DE}" destId="{1DC32CF4-483F-4A62-84AA-06AACC53523B}" srcOrd="12" destOrd="0" presId="urn:microsoft.com/office/officeart/2005/8/layout/default"/>
    <dgm:cxn modelId="{973D5105-6623-4A15-A187-A3DBDFA49415}" type="presParOf" srcId="{77A41CDC-80FF-4309-9A0D-1618ABF414DE}" destId="{67811592-8512-44E3-BB4A-6270A9AF72CE}" srcOrd="13" destOrd="0" presId="urn:microsoft.com/office/officeart/2005/8/layout/default"/>
    <dgm:cxn modelId="{A189184B-F0AB-4D1D-8DA2-16120E6BF405}" type="presParOf" srcId="{77A41CDC-80FF-4309-9A0D-1618ABF414DE}" destId="{C6FDEAA6-01A8-4E85-A19B-FE4C2BECAB1D}" srcOrd="14" destOrd="0" presId="urn:microsoft.com/office/officeart/2005/8/layout/default"/>
    <dgm:cxn modelId="{06458526-266F-4BE9-A76C-7DB8869EBD40}" type="presParOf" srcId="{77A41CDC-80FF-4309-9A0D-1618ABF414DE}" destId="{1BF06BD0-EC11-4287-9E9F-B5D1C52BF2B9}" srcOrd="15" destOrd="0" presId="urn:microsoft.com/office/officeart/2005/8/layout/default"/>
    <dgm:cxn modelId="{4F75FD24-1B2D-45EC-88EE-6EA65A08AA77}" type="presParOf" srcId="{77A41CDC-80FF-4309-9A0D-1618ABF414DE}" destId="{7DA31C54-3F39-4FF9-98AF-159932B3C194}" srcOrd="16" destOrd="0" presId="urn:microsoft.com/office/officeart/2005/8/layout/default"/>
    <dgm:cxn modelId="{BF45B1E2-62F9-4BBA-B65D-CB50478399FF}" type="presParOf" srcId="{77A41CDC-80FF-4309-9A0D-1618ABF414DE}" destId="{E6B667A3-2A89-49D6-ABA1-BEDA7D25D2B7}" srcOrd="17" destOrd="0" presId="urn:microsoft.com/office/officeart/2005/8/layout/default"/>
    <dgm:cxn modelId="{2E8F1656-5C91-4622-9B24-DE6B4B6E14EE}" type="presParOf" srcId="{77A41CDC-80FF-4309-9A0D-1618ABF414DE}" destId="{296F58A0-9A2D-43C3-9187-8EF44CCA8ABD}"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5CCDE-1449-483C-A9FA-3A66D9CA9429}">
      <dsp:nvSpPr>
        <dsp:cNvPr id="0" name=""/>
        <dsp:cNvSpPr/>
      </dsp:nvSpPr>
      <dsp:spPr>
        <a:xfrm>
          <a:off x="579" y="-15954"/>
          <a:ext cx="1651391" cy="4175125"/>
        </a:xfrm>
        <a:prstGeom prst="roundRect">
          <a:avLst>
            <a:gd name="adj" fmla="val 10000"/>
          </a:avLst>
        </a:prstGeom>
        <a:solidFill>
          <a:schemeClr val="bg2"/>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v-SE" sz="1400" kern="1200"/>
            <a:t>Risk- och frisk-</a:t>
          </a:r>
          <a:br>
            <a:rPr lang="sv-SE" sz="1400" kern="1200"/>
          </a:br>
          <a:r>
            <a:rPr lang="sv-SE" sz="1400" kern="1200"/>
            <a:t>bedömning</a:t>
          </a:r>
        </a:p>
      </dsp:txBody>
      <dsp:txXfrm>
        <a:off x="579" y="1654095"/>
        <a:ext cx="1651391" cy="1670050"/>
      </dsp:txXfrm>
    </dsp:sp>
    <dsp:sp modelId="{61EA5F59-44E4-4001-A522-5F018F993ED0}">
      <dsp:nvSpPr>
        <dsp:cNvPr id="0" name=""/>
        <dsp:cNvSpPr/>
      </dsp:nvSpPr>
      <dsp:spPr>
        <a:xfrm>
          <a:off x="131116" y="234552"/>
          <a:ext cx="1390316" cy="1390316"/>
        </a:xfrm>
        <a:prstGeom prst="ellipse">
          <a:avLst/>
        </a:prstGeom>
        <a:solidFill>
          <a:srgbClr val="F7BA99"/>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06CFB6-8803-4BAA-88E2-8F2898DF646D}">
      <dsp:nvSpPr>
        <dsp:cNvPr id="0" name=""/>
        <dsp:cNvSpPr/>
      </dsp:nvSpPr>
      <dsp:spPr>
        <a:xfrm>
          <a:off x="1707424" y="-15954"/>
          <a:ext cx="1574799" cy="4175125"/>
        </a:xfrm>
        <a:prstGeom prst="roundRect">
          <a:avLst>
            <a:gd name="adj" fmla="val 10000"/>
          </a:avLst>
        </a:prstGeom>
        <a:solidFill>
          <a:schemeClr val="bg2"/>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kumimoji="0" lang="sv-SE" sz="1400" b="0" i="0" u="none" kern="1200" cap="none" spc="0" normalizeH="0" baseline="0" noProof="0">
              <a:ln/>
              <a:effectLst/>
              <a:uLnTx/>
              <a:uFillTx/>
              <a:latin typeface="Calibri"/>
              <a:ea typeface="+mn-ea"/>
              <a:cs typeface="Times New Roman"/>
            </a:rPr>
            <a:t>Friskfaktorerna som</a:t>
          </a:r>
          <a:br>
            <a:rPr kumimoji="0" lang="sv-SE" sz="1400" b="0" i="0" u="none" kern="1200" cap="none" spc="0" normalizeH="0" baseline="0" noProof="0">
              <a:ln/>
              <a:effectLst/>
              <a:uLnTx/>
              <a:uFillTx/>
              <a:latin typeface="Calibri"/>
              <a:ea typeface="+mn-ea"/>
              <a:cs typeface="Times New Roman"/>
            </a:rPr>
          </a:br>
          <a:r>
            <a:rPr kumimoji="0" lang="sv-SE" sz="1400" b="0" i="0" u="none" kern="1200" cap="none" spc="0" normalizeH="0" baseline="0" noProof="0">
              <a:ln/>
              <a:effectLst/>
              <a:uLnTx/>
              <a:uFillTx/>
              <a:latin typeface="Calibri"/>
              <a:ea typeface="+mn-ea"/>
              <a:cs typeface="Times New Roman"/>
            </a:rPr>
            <a:t> </a:t>
          </a:r>
          <a:r>
            <a:rPr lang="sv-SE" sz="1400" kern="1200">
              <a:latin typeface="Calibri"/>
              <a:cs typeface="Times New Roman"/>
            </a:rPr>
            <a:t>mål för </a:t>
          </a:r>
          <a:r>
            <a:rPr kumimoji="0" lang="sv-SE" sz="1400" b="0" i="0" u="none" kern="1200" cap="none" spc="0" normalizeH="0" baseline="0" noProof="0">
              <a:ln/>
              <a:effectLst/>
              <a:uLnTx/>
              <a:uFillTx/>
              <a:latin typeface="Calibri"/>
              <a:ea typeface="+mn-ea"/>
              <a:cs typeface="Times New Roman"/>
            </a:rPr>
            <a:t>OSA </a:t>
          </a:r>
        </a:p>
      </dsp:txBody>
      <dsp:txXfrm>
        <a:off x="1707424" y="1654095"/>
        <a:ext cx="1574799" cy="1670050"/>
      </dsp:txXfrm>
    </dsp:sp>
    <dsp:sp modelId="{DB176539-2D58-43CF-927C-5931F123AB52}">
      <dsp:nvSpPr>
        <dsp:cNvPr id="0" name=""/>
        <dsp:cNvSpPr/>
      </dsp:nvSpPr>
      <dsp:spPr>
        <a:xfrm>
          <a:off x="1793754" y="234552"/>
          <a:ext cx="1390316" cy="1390316"/>
        </a:xfrm>
        <a:prstGeom prst="ellipse">
          <a:avLst/>
        </a:prstGeom>
        <a:solidFill>
          <a:srgbClr val="F7BA99"/>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6DC3A2-E162-4618-9A1D-CDB3542202F9}">
      <dsp:nvSpPr>
        <dsp:cNvPr id="0" name=""/>
        <dsp:cNvSpPr/>
      </dsp:nvSpPr>
      <dsp:spPr>
        <a:xfrm>
          <a:off x="3325854" y="-15954"/>
          <a:ext cx="1651391" cy="4175125"/>
        </a:xfrm>
        <a:prstGeom prst="roundRect">
          <a:avLst>
            <a:gd name="adj" fmla="val 10000"/>
          </a:avLst>
        </a:prstGeom>
        <a:solidFill>
          <a:schemeClr val="bg2"/>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kumimoji="0" lang="sv-SE" sz="1400" b="0" i="0" u="none" strike="noStrike" kern="1200" cap="none" spc="0" normalizeH="0" baseline="0" noProof="0">
              <a:ln/>
              <a:effectLst/>
              <a:uLnTx/>
              <a:uFillTx/>
              <a:latin typeface="Calibri" panose="020F0502020204030204" pitchFamily="34" charset="0"/>
              <a:ea typeface="+mn-ea"/>
              <a:cs typeface="Times New Roman" pitchFamily="18" charset="0"/>
            </a:rPr>
            <a:t>Friskfaktorerna in i medarbetar-undersökningar</a:t>
          </a:r>
        </a:p>
      </dsp:txBody>
      <dsp:txXfrm>
        <a:off x="3325854" y="1654095"/>
        <a:ext cx="1651391" cy="1670050"/>
      </dsp:txXfrm>
    </dsp:sp>
    <dsp:sp modelId="{C01578BE-5045-450D-AD2C-E7A07F64A935}">
      <dsp:nvSpPr>
        <dsp:cNvPr id="0" name=""/>
        <dsp:cNvSpPr/>
      </dsp:nvSpPr>
      <dsp:spPr>
        <a:xfrm>
          <a:off x="3456391" y="234552"/>
          <a:ext cx="1390316" cy="1390316"/>
        </a:xfrm>
        <a:prstGeom prst="ellipse">
          <a:avLst/>
        </a:prstGeom>
        <a:solidFill>
          <a:srgbClr val="F7BA99"/>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061E23-9BFA-4EF9-B691-6C07D20AFDB4}">
      <dsp:nvSpPr>
        <dsp:cNvPr id="0" name=""/>
        <dsp:cNvSpPr/>
      </dsp:nvSpPr>
      <dsp:spPr>
        <a:xfrm>
          <a:off x="5026787" y="-15954"/>
          <a:ext cx="1651391" cy="4175125"/>
        </a:xfrm>
        <a:prstGeom prst="roundRect">
          <a:avLst>
            <a:gd name="adj" fmla="val 10000"/>
          </a:avLst>
        </a:prstGeom>
        <a:solidFill>
          <a:schemeClr val="bg2"/>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kumimoji="0" lang="sv-SE" sz="1400" b="0" i="0" u="none" strike="noStrike" kern="1200" cap="none" spc="0" normalizeH="0" baseline="0" noProof="0">
              <a:ln/>
              <a:effectLst/>
              <a:uLnTx/>
              <a:uFillTx/>
              <a:latin typeface="Calibri" panose="020F0502020204030204" pitchFamily="34" charset="0"/>
              <a:ea typeface="+mn-ea"/>
              <a:cs typeface="Times New Roman" pitchFamily="18" charset="0"/>
            </a:rPr>
            <a:t>Regelbundna </a:t>
          </a:r>
          <a:br>
            <a:rPr kumimoji="0" lang="sv-SE" sz="1400" b="0" i="0" u="none" strike="noStrike" kern="1200" cap="none" spc="0" normalizeH="0" baseline="0" noProof="0">
              <a:ln/>
              <a:effectLst/>
              <a:uLnTx/>
              <a:uFillTx/>
              <a:latin typeface="Calibri" panose="020F0502020204030204" pitchFamily="34" charset="0"/>
              <a:ea typeface="+mn-ea"/>
              <a:cs typeface="Times New Roman" pitchFamily="18" charset="0"/>
            </a:rPr>
          </a:br>
          <a:r>
            <a:rPr kumimoji="0" lang="sv-SE" sz="1400" b="0" i="0" u="none" strike="noStrike" kern="1200" cap="none" spc="0" normalizeH="0" baseline="0" noProof="0">
              <a:ln/>
              <a:effectLst/>
              <a:uLnTx/>
              <a:uFillTx/>
              <a:latin typeface="Calibri" panose="020F0502020204030204" pitchFamily="34" charset="0"/>
              <a:ea typeface="+mn-ea"/>
              <a:cs typeface="Times New Roman" pitchFamily="18" charset="0"/>
            </a:rPr>
            <a:t>PULS-mätningar</a:t>
          </a:r>
        </a:p>
      </dsp:txBody>
      <dsp:txXfrm>
        <a:off x="5026787" y="1654095"/>
        <a:ext cx="1651391" cy="1670050"/>
      </dsp:txXfrm>
    </dsp:sp>
    <dsp:sp modelId="{CE26CC97-E010-4984-AF65-5DDD05CAFBA1}">
      <dsp:nvSpPr>
        <dsp:cNvPr id="0" name=""/>
        <dsp:cNvSpPr/>
      </dsp:nvSpPr>
      <dsp:spPr>
        <a:xfrm>
          <a:off x="5157325" y="234552"/>
          <a:ext cx="1390316" cy="1390316"/>
        </a:xfrm>
        <a:prstGeom prst="ellipse">
          <a:avLst/>
        </a:prstGeom>
        <a:solidFill>
          <a:srgbClr val="F7BA99"/>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9605E0-2EDB-4E35-B6A3-CDBE9885A915}">
      <dsp:nvSpPr>
        <dsp:cNvPr id="0" name=""/>
        <dsp:cNvSpPr/>
      </dsp:nvSpPr>
      <dsp:spPr>
        <a:xfrm>
          <a:off x="6727720" y="-15954"/>
          <a:ext cx="1651391" cy="4175125"/>
        </a:xfrm>
        <a:prstGeom prst="roundRect">
          <a:avLst>
            <a:gd name="adj" fmla="val 10000"/>
          </a:avLst>
        </a:prstGeom>
        <a:solidFill>
          <a:schemeClr val="bg2"/>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kumimoji="0" lang="sv-SE" sz="1400" b="0" i="0" u="none" strike="noStrike" kern="1200" cap="none" spc="0" normalizeH="0" baseline="0" noProof="0">
              <a:ln/>
              <a:effectLst/>
              <a:uLnTx/>
              <a:uFillTx/>
              <a:latin typeface="Calibri" panose="020F0502020204030204" pitchFamily="34" charset="0"/>
              <a:ea typeface="+mn-ea"/>
              <a:cs typeface="Times New Roman" pitchFamily="18" charset="0"/>
            </a:rPr>
            <a:t>Årshjul för SAM</a:t>
          </a:r>
          <a:br>
            <a:rPr kumimoji="0" lang="sv-SE" sz="1400" b="0" i="0" u="none" strike="noStrike" kern="1200" cap="none" spc="0" normalizeH="0" baseline="0" noProof="0">
              <a:ln/>
              <a:effectLst/>
              <a:uLnTx/>
              <a:uFillTx/>
              <a:latin typeface="Calibri" panose="020F0502020204030204" pitchFamily="34" charset="0"/>
              <a:ea typeface="+mn-ea"/>
              <a:cs typeface="Times New Roman" pitchFamily="18" charset="0"/>
            </a:rPr>
          </a:br>
          <a:r>
            <a:rPr kumimoji="0" lang="sv-SE" sz="1400" b="0" i="0" u="none" strike="noStrike" kern="1200" cap="none" spc="0" normalizeH="0" baseline="0" noProof="0">
              <a:ln/>
              <a:effectLst/>
              <a:uLnTx/>
              <a:uFillTx/>
              <a:latin typeface="Calibri" panose="020F0502020204030204" pitchFamily="34" charset="0"/>
              <a:ea typeface="+mn-ea"/>
              <a:cs typeface="Times New Roman" pitchFamily="18" charset="0"/>
            </a:rPr>
            <a:t> och samverkan med friskfaktorer</a:t>
          </a:r>
        </a:p>
      </dsp:txBody>
      <dsp:txXfrm>
        <a:off x="6727720" y="1654095"/>
        <a:ext cx="1651391" cy="1670050"/>
      </dsp:txXfrm>
    </dsp:sp>
    <dsp:sp modelId="{6AE709CA-A6A8-464A-959F-C18D8C27A9D8}">
      <dsp:nvSpPr>
        <dsp:cNvPr id="0" name=""/>
        <dsp:cNvSpPr/>
      </dsp:nvSpPr>
      <dsp:spPr>
        <a:xfrm>
          <a:off x="6858258" y="234552"/>
          <a:ext cx="1390316" cy="1390316"/>
        </a:xfrm>
        <a:prstGeom prst="ellipse">
          <a:avLst/>
        </a:prstGeom>
        <a:solidFill>
          <a:srgbClr val="F7BA99"/>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4509CE-BD37-409D-B9FA-7D58D750E143}">
      <dsp:nvSpPr>
        <dsp:cNvPr id="0" name=""/>
        <dsp:cNvSpPr/>
      </dsp:nvSpPr>
      <dsp:spPr>
        <a:xfrm>
          <a:off x="8428653" y="-15954"/>
          <a:ext cx="1651391" cy="4175125"/>
        </a:xfrm>
        <a:prstGeom prst="roundRect">
          <a:avLst>
            <a:gd name="adj" fmla="val 10000"/>
          </a:avLst>
        </a:prstGeom>
        <a:solidFill>
          <a:schemeClr val="bg2"/>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kumimoji="0" lang="sv-SE" sz="1400" b="0" i="0" u="none" strike="noStrike" kern="1200" cap="none" spc="0" normalizeH="0" baseline="0" noProof="0">
              <a:ln/>
              <a:effectLst/>
              <a:uLnTx/>
              <a:uFillTx/>
              <a:latin typeface="Calibri"/>
              <a:ea typeface="+mn-ea"/>
              <a:cs typeface="Times New Roman"/>
            </a:rPr>
            <a:t>Friskfaktorer </a:t>
          </a:r>
          <a:r>
            <a:rPr lang="sv-SE" sz="1400" kern="1200">
              <a:latin typeface="Calibri"/>
              <a:cs typeface="Times New Roman"/>
            </a:rPr>
            <a:t>i</a:t>
          </a:r>
          <a:r>
            <a:rPr kumimoji="0" lang="sv-SE" sz="1400" b="0" i="0" u="none" strike="noStrike" kern="1200" cap="none" spc="0" normalizeH="0" baseline="0" noProof="0">
              <a:ln/>
              <a:effectLst/>
              <a:uLnTx/>
              <a:uFillTx/>
              <a:latin typeface="Calibri"/>
              <a:ea typeface="+mn-ea"/>
              <a:cs typeface="Times New Roman"/>
            </a:rPr>
            <a:t> verksamhetsplanen</a:t>
          </a:r>
        </a:p>
      </dsp:txBody>
      <dsp:txXfrm>
        <a:off x="8428653" y="1654095"/>
        <a:ext cx="1651391" cy="1670050"/>
      </dsp:txXfrm>
    </dsp:sp>
    <dsp:sp modelId="{7C1C9B6A-FE6A-4253-9169-FBC4DA2BC142}">
      <dsp:nvSpPr>
        <dsp:cNvPr id="0" name=""/>
        <dsp:cNvSpPr/>
      </dsp:nvSpPr>
      <dsp:spPr>
        <a:xfrm>
          <a:off x="8559191" y="234552"/>
          <a:ext cx="1390316" cy="1390316"/>
        </a:xfrm>
        <a:prstGeom prst="ellipse">
          <a:avLst/>
        </a:prstGeom>
        <a:solidFill>
          <a:srgbClr val="F7BA99"/>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63B360-2475-44EB-BD4F-6CE0F60AB39A}">
      <dsp:nvSpPr>
        <dsp:cNvPr id="0" name=""/>
        <dsp:cNvSpPr/>
      </dsp:nvSpPr>
      <dsp:spPr>
        <a:xfrm>
          <a:off x="403225" y="2961538"/>
          <a:ext cx="9274174" cy="1107600"/>
        </a:xfrm>
        <a:prstGeom prst="leftRightArrow">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A7A4C-4B90-4043-8D2A-62EFB74C0FFD}">
      <dsp:nvSpPr>
        <dsp:cNvPr id="0" name=""/>
        <dsp:cNvSpPr/>
      </dsp:nvSpPr>
      <dsp:spPr>
        <a:xfrm>
          <a:off x="2933" y="1259512"/>
          <a:ext cx="2558356" cy="1762707"/>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103EEF-3C69-438F-A405-C9DF51C1FB74}">
      <dsp:nvSpPr>
        <dsp:cNvPr id="0" name=""/>
        <dsp:cNvSpPr/>
      </dsp:nvSpPr>
      <dsp:spPr>
        <a:xfrm>
          <a:off x="2933" y="3022015"/>
          <a:ext cx="2558356" cy="1324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sv-SE" sz="2300" b="1" kern="1200"/>
            <a:t>Studio Friskfaktor</a:t>
          </a:r>
        </a:p>
        <a:p>
          <a:pPr marL="0" lvl="0" indent="0" algn="ctr" defTabSz="1022350">
            <a:lnSpc>
              <a:spcPct val="90000"/>
            </a:lnSpc>
            <a:spcBef>
              <a:spcPct val="0"/>
            </a:spcBef>
            <a:spcAft>
              <a:spcPct val="35000"/>
            </a:spcAft>
            <a:buNone/>
          </a:pPr>
          <a:r>
            <a:rPr lang="sv-SE" sz="2000" kern="1200"/>
            <a:t>Programserie</a:t>
          </a:r>
        </a:p>
      </dsp:txBody>
      <dsp:txXfrm>
        <a:off x="2933" y="3022015"/>
        <a:ext cx="2558356" cy="1324719"/>
      </dsp:txXfrm>
    </dsp:sp>
    <dsp:sp modelId="{C7C2635A-D485-4430-8A2A-EB0BB3B67181}">
      <dsp:nvSpPr>
        <dsp:cNvPr id="0" name=""/>
        <dsp:cNvSpPr/>
      </dsp:nvSpPr>
      <dsp:spPr>
        <a:xfrm>
          <a:off x="8468807" y="1259142"/>
          <a:ext cx="2558356" cy="1762707"/>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79ECBF-F200-4E63-B06C-74C266F4DF0C}">
      <dsp:nvSpPr>
        <dsp:cNvPr id="0" name=""/>
        <dsp:cNvSpPr/>
      </dsp:nvSpPr>
      <dsp:spPr>
        <a:xfrm>
          <a:off x="2817232" y="3022015"/>
          <a:ext cx="2633085" cy="1324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sv-SE" sz="2300" b="1" kern="1200"/>
            <a:t>Friskfaktorlinjen</a:t>
          </a:r>
        </a:p>
        <a:p>
          <a:pPr marL="0" lvl="0" indent="0" algn="ctr" defTabSz="1022350">
            <a:lnSpc>
              <a:spcPct val="90000"/>
            </a:lnSpc>
            <a:spcBef>
              <a:spcPct val="0"/>
            </a:spcBef>
            <a:spcAft>
              <a:spcPct val="35000"/>
            </a:spcAft>
            <a:buNone/>
          </a:pPr>
          <a:r>
            <a:rPr lang="sv-SE" sz="2000" kern="1200"/>
            <a:t>Strategisk rådgivning vid behov</a:t>
          </a:r>
        </a:p>
      </dsp:txBody>
      <dsp:txXfrm>
        <a:off x="2817232" y="3022015"/>
        <a:ext cx="2633085" cy="1324719"/>
      </dsp:txXfrm>
    </dsp:sp>
    <dsp:sp modelId="{F883FBEB-5A32-49CB-8AD0-17DD918B3EB7}">
      <dsp:nvSpPr>
        <dsp:cNvPr id="0" name=""/>
        <dsp:cNvSpPr/>
      </dsp:nvSpPr>
      <dsp:spPr>
        <a:xfrm>
          <a:off x="5706261" y="1259512"/>
          <a:ext cx="2558356" cy="1762707"/>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F7AEFD-0C3A-49B1-828C-20094B60D463}">
      <dsp:nvSpPr>
        <dsp:cNvPr id="0" name=""/>
        <dsp:cNvSpPr/>
      </dsp:nvSpPr>
      <dsp:spPr>
        <a:xfrm>
          <a:off x="5706261" y="3022015"/>
          <a:ext cx="2558356" cy="1324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sv-SE" sz="2300" b="1" kern="1200"/>
            <a:t>Friskfaktorsteget</a:t>
          </a:r>
        </a:p>
        <a:p>
          <a:pPr marL="0" lvl="0" indent="0" algn="ctr" defTabSz="1022350">
            <a:lnSpc>
              <a:spcPct val="90000"/>
            </a:lnSpc>
            <a:spcBef>
              <a:spcPct val="0"/>
            </a:spcBef>
            <a:spcAft>
              <a:spcPct val="35000"/>
            </a:spcAft>
            <a:buNone/>
          </a:pPr>
          <a:r>
            <a:rPr lang="sv-SE" sz="2000" b="0" kern="1200"/>
            <a:t>Utbildning för de som leder förändring</a:t>
          </a:r>
        </a:p>
        <a:p>
          <a:pPr marL="0" lvl="0" indent="0" algn="ctr" defTabSz="1022350">
            <a:lnSpc>
              <a:spcPct val="90000"/>
            </a:lnSpc>
            <a:spcBef>
              <a:spcPct val="0"/>
            </a:spcBef>
            <a:spcAft>
              <a:spcPct val="35000"/>
            </a:spcAft>
            <a:buNone/>
          </a:pPr>
          <a:endParaRPr lang="sv-SE" sz="2000" kern="1200"/>
        </a:p>
      </dsp:txBody>
      <dsp:txXfrm>
        <a:off x="5706261" y="3022015"/>
        <a:ext cx="2558356" cy="1324719"/>
      </dsp:txXfrm>
    </dsp:sp>
    <dsp:sp modelId="{86EA3FBC-84B3-438B-B32A-A2DE2D470C6F}">
      <dsp:nvSpPr>
        <dsp:cNvPr id="0" name=""/>
        <dsp:cNvSpPr/>
      </dsp:nvSpPr>
      <dsp:spPr>
        <a:xfrm flipH="1">
          <a:off x="2881073" y="1190008"/>
          <a:ext cx="2558356" cy="1762707"/>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294F9E-98D1-48F8-B24D-39394174D424}">
      <dsp:nvSpPr>
        <dsp:cNvPr id="0" name=""/>
        <dsp:cNvSpPr/>
      </dsp:nvSpPr>
      <dsp:spPr>
        <a:xfrm>
          <a:off x="8520560" y="3022015"/>
          <a:ext cx="2558356" cy="1324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sv-SE" sz="2300" b="1" kern="1200"/>
            <a:t>Friskfaktorlabbet</a:t>
          </a:r>
        </a:p>
        <a:p>
          <a:pPr marL="0" lvl="0" indent="0" algn="ctr" defTabSz="1022350">
            <a:lnSpc>
              <a:spcPct val="90000"/>
            </a:lnSpc>
            <a:spcBef>
              <a:spcPct val="0"/>
            </a:spcBef>
            <a:spcAft>
              <a:spcPct val="35000"/>
            </a:spcAft>
            <a:buNone/>
          </a:pPr>
          <a:r>
            <a:rPr lang="sv-SE" sz="2000" b="0" kern="1200"/>
            <a:t>Ett verktyg för arbetsgruppen</a:t>
          </a:r>
        </a:p>
      </dsp:txBody>
      <dsp:txXfrm>
        <a:off x="8520560" y="3022015"/>
        <a:ext cx="2558356" cy="1324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F9A66-4CDD-4CF5-99BF-5A3C996D55A4}">
      <dsp:nvSpPr>
        <dsp:cNvPr id="0" name=""/>
        <dsp:cNvSpPr/>
      </dsp:nvSpPr>
      <dsp:spPr>
        <a:xfrm>
          <a:off x="55866" y="1784"/>
          <a:ext cx="2318346" cy="1391008"/>
        </a:xfrm>
        <a:prstGeom prst="roundRect">
          <a:avLst/>
        </a:prstGeom>
        <a:solidFill>
          <a:srgbClr val="FEF6F2"/>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sv-SE" sz="1900" b="1" kern="1200"/>
            <a:t>Arbeta främjande</a:t>
          </a:r>
        </a:p>
      </dsp:txBody>
      <dsp:txXfrm>
        <a:off x="123769" y="69687"/>
        <a:ext cx="2182540" cy="1255202"/>
      </dsp:txXfrm>
    </dsp:sp>
    <dsp:sp modelId="{34334A3D-A878-44EA-87BD-A4D667B105B1}">
      <dsp:nvSpPr>
        <dsp:cNvPr id="0" name=""/>
        <dsp:cNvSpPr/>
      </dsp:nvSpPr>
      <dsp:spPr>
        <a:xfrm>
          <a:off x="2606048" y="1784"/>
          <a:ext cx="2318346" cy="1391008"/>
        </a:xfrm>
        <a:prstGeom prst="roundRect">
          <a:avLst/>
        </a:prstGeom>
        <a:solidFill>
          <a:srgbClr val="FEF6F2"/>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sv-SE" sz="1900" b="1" kern="1200"/>
            <a:t>Samverka</a:t>
          </a:r>
        </a:p>
      </dsp:txBody>
      <dsp:txXfrm>
        <a:off x="2673951" y="69687"/>
        <a:ext cx="2182540" cy="1255202"/>
      </dsp:txXfrm>
    </dsp:sp>
    <dsp:sp modelId="{57AB2885-B9C9-4ACF-A537-97D41BA1E543}">
      <dsp:nvSpPr>
        <dsp:cNvPr id="0" name=""/>
        <dsp:cNvSpPr/>
      </dsp:nvSpPr>
      <dsp:spPr>
        <a:xfrm>
          <a:off x="5146933" y="0"/>
          <a:ext cx="2318346" cy="1391008"/>
        </a:xfrm>
        <a:prstGeom prst="roundRect">
          <a:avLst/>
        </a:prstGeom>
        <a:solidFill>
          <a:srgbClr val="FEF6F2"/>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sv-SE" sz="1900" b="1" kern="1200"/>
            <a:t>Gör inte mer, gör annorlunda</a:t>
          </a:r>
        </a:p>
      </dsp:txBody>
      <dsp:txXfrm>
        <a:off x="5214836" y="67903"/>
        <a:ext cx="2182540" cy="1255202"/>
      </dsp:txXfrm>
    </dsp:sp>
    <dsp:sp modelId="{51044258-6FC6-4B6B-AC4A-67E2F8930951}">
      <dsp:nvSpPr>
        <dsp:cNvPr id="0" name=""/>
        <dsp:cNvSpPr/>
      </dsp:nvSpPr>
      <dsp:spPr>
        <a:xfrm>
          <a:off x="7706411" y="1784"/>
          <a:ext cx="2318346" cy="1391008"/>
        </a:xfrm>
        <a:prstGeom prst="roundRect">
          <a:avLst/>
        </a:prstGeom>
        <a:solidFill>
          <a:srgbClr val="FEF6F2"/>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sv-SE" sz="1900" b="1" kern="1200"/>
            <a:t>Skapa gemensam bild</a:t>
          </a:r>
        </a:p>
      </dsp:txBody>
      <dsp:txXfrm>
        <a:off x="7774314" y="69687"/>
        <a:ext cx="2182540" cy="1255202"/>
      </dsp:txXfrm>
    </dsp:sp>
    <dsp:sp modelId="{FAF6C137-8911-419D-A452-FE450F28F613}">
      <dsp:nvSpPr>
        <dsp:cNvPr id="0" name=""/>
        <dsp:cNvSpPr/>
      </dsp:nvSpPr>
      <dsp:spPr>
        <a:xfrm>
          <a:off x="55866" y="1624627"/>
          <a:ext cx="2318346" cy="1391008"/>
        </a:xfrm>
        <a:prstGeom prst="roundRect">
          <a:avLst/>
        </a:prstGeom>
        <a:solidFill>
          <a:srgbClr val="FEF6F2"/>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sv-SE" sz="1900" b="1" kern="1200"/>
            <a:t>Var konkreta</a:t>
          </a:r>
        </a:p>
      </dsp:txBody>
      <dsp:txXfrm>
        <a:off x="123769" y="1692530"/>
        <a:ext cx="2182540" cy="1255202"/>
      </dsp:txXfrm>
    </dsp:sp>
    <dsp:sp modelId="{AD9838D7-9127-4CD0-90C9-CDDF838E4BDC}">
      <dsp:nvSpPr>
        <dsp:cNvPr id="0" name=""/>
        <dsp:cNvSpPr/>
      </dsp:nvSpPr>
      <dsp:spPr>
        <a:xfrm>
          <a:off x="2606048" y="1624627"/>
          <a:ext cx="2318346" cy="1391008"/>
        </a:xfrm>
        <a:prstGeom prst="roundRect">
          <a:avLst/>
        </a:prstGeom>
        <a:solidFill>
          <a:srgbClr val="FEF6F2"/>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sv-SE" sz="1900" b="1" kern="1200"/>
            <a:t>Få med ledningen </a:t>
          </a:r>
        </a:p>
      </dsp:txBody>
      <dsp:txXfrm>
        <a:off x="2673951" y="1692530"/>
        <a:ext cx="2182540" cy="1255202"/>
      </dsp:txXfrm>
    </dsp:sp>
    <dsp:sp modelId="{1DC32CF4-483F-4A62-84AA-06AACC53523B}">
      <dsp:nvSpPr>
        <dsp:cNvPr id="0" name=""/>
        <dsp:cNvSpPr/>
      </dsp:nvSpPr>
      <dsp:spPr>
        <a:xfrm>
          <a:off x="5156229" y="1624627"/>
          <a:ext cx="2318346" cy="1391008"/>
        </a:xfrm>
        <a:prstGeom prst="roundRect">
          <a:avLst/>
        </a:prstGeom>
        <a:solidFill>
          <a:srgbClr val="FEF6F2"/>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sv-SE" sz="1900" b="1" kern="1200"/>
            <a:t>Stöd processledaren</a:t>
          </a:r>
        </a:p>
        <a:p>
          <a:pPr marL="0" lvl="0" indent="0" algn="ctr" defTabSz="844550">
            <a:lnSpc>
              <a:spcPct val="90000"/>
            </a:lnSpc>
            <a:spcBef>
              <a:spcPct val="0"/>
            </a:spcBef>
            <a:spcAft>
              <a:spcPct val="35000"/>
            </a:spcAft>
            <a:buNone/>
          </a:pPr>
          <a:endParaRPr lang="sv-SE" sz="1900" b="1" kern="1200"/>
        </a:p>
        <a:p>
          <a:pPr marL="0" lvl="0" indent="0" algn="ctr" defTabSz="844550">
            <a:lnSpc>
              <a:spcPct val="90000"/>
            </a:lnSpc>
            <a:spcBef>
              <a:spcPct val="0"/>
            </a:spcBef>
            <a:spcAft>
              <a:spcPct val="35000"/>
            </a:spcAft>
            <a:buNone/>
          </a:pPr>
          <a:endParaRPr lang="sv-SE" sz="1900" b="1" kern="1200"/>
        </a:p>
      </dsp:txBody>
      <dsp:txXfrm>
        <a:off x="5224132" y="1692530"/>
        <a:ext cx="2182540" cy="1255202"/>
      </dsp:txXfrm>
    </dsp:sp>
    <dsp:sp modelId="{C6FDEAA6-01A8-4E85-A19B-FE4C2BECAB1D}">
      <dsp:nvSpPr>
        <dsp:cNvPr id="0" name=""/>
        <dsp:cNvSpPr/>
      </dsp:nvSpPr>
      <dsp:spPr>
        <a:xfrm>
          <a:off x="7706411" y="1624627"/>
          <a:ext cx="2318346" cy="1391008"/>
        </a:xfrm>
        <a:prstGeom prst="roundRect">
          <a:avLst/>
        </a:prstGeom>
        <a:solidFill>
          <a:srgbClr val="FEF6F2"/>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sv-SE" sz="1900" b="1" kern="1200"/>
            <a:t>Jobba på alla nivåer</a:t>
          </a:r>
        </a:p>
      </dsp:txBody>
      <dsp:txXfrm>
        <a:off x="7774314" y="1692530"/>
        <a:ext cx="2182540" cy="1255202"/>
      </dsp:txXfrm>
    </dsp:sp>
    <dsp:sp modelId="{7DA31C54-3F39-4FF9-98AF-159932B3C194}">
      <dsp:nvSpPr>
        <dsp:cNvPr id="0" name=""/>
        <dsp:cNvSpPr/>
      </dsp:nvSpPr>
      <dsp:spPr>
        <a:xfrm>
          <a:off x="2606048" y="3247470"/>
          <a:ext cx="2318346" cy="1391008"/>
        </a:xfrm>
        <a:prstGeom prst="roundRect">
          <a:avLst/>
        </a:prstGeom>
        <a:solidFill>
          <a:srgbClr val="FEF6F2"/>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sv-SE" sz="1900" b="1" kern="1200"/>
            <a:t>Anpassa rutiner</a:t>
          </a:r>
        </a:p>
      </dsp:txBody>
      <dsp:txXfrm>
        <a:off x="2673951" y="3315373"/>
        <a:ext cx="2182540" cy="1255202"/>
      </dsp:txXfrm>
    </dsp:sp>
    <dsp:sp modelId="{296F58A0-9A2D-43C3-9187-8EF44CCA8ABD}">
      <dsp:nvSpPr>
        <dsp:cNvPr id="0" name=""/>
        <dsp:cNvSpPr/>
      </dsp:nvSpPr>
      <dsp:spPr>
        <a:xfrm>
          <a:off x="5156229" y="3247470"/>
          <a:ext cx="2318346" cy="1391008"/>
        </a:xfrm>
        <a:prstGeom prst="roundRect">
          <a:avLst/>
        </a:prstGeom>
        <a:solidFill>
          <a:srgbClr val="FEF6F2"/>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sv-SE" sz="1900" b="1" kern="1200"/>
            <a:t>Var uthålliga</a:t>
          </a:r>
        </a:p>
      </dsp:txBody>
      <dsp:txXfrm>
        <a:off x="5224132" y="3315373"/>
        <a:ext cx="2182540" cy="125520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4302625" cy="718433"/>
          </a:xfrm>
          <a:prstGeom prst="rect">
            <a:avLst/>
          </a:prstGeom>
        </p:spPr>
        <p:txBody>
          <a:bodyPr vert="horz" lIns="132743" tIns="66372" rIns="132743" bIns="66372" rtlCol="0"/>
          <a:lstStyle>
            <a:lvl1pPr algn="l">
              <a:defRPr sz="1700"/>
            </a:lvl1pPr>
          </a:lstStyle>
          <a:p>
            <a:endParaRPr lang="sv-SE"/>
          </a:p>
        </p:txBody>
      </p:sp>
      <p:sp>
        <p:nvSpPr>
          <p:cNvPr id="3" name="Platshållare för datum 2"/>
          <p:cNvSpPr>
            <a:spLocks noGrp="1"/>
          </p:cNvSpPr>
          <p:nvPr>
            <p:ph type="dt" sz="quarter" idx="1"/>
          </p:nvPr>
        </p:nvSpPr>
        <p:spPr>
          <a:xfrm>
            <a:off x="5621696" y="0"/>
            <a:ext cx="4302625" cy="718433"/>
          </a:xfrm>
          <a:prstGeom prst="rect">
            <a:avLst/>
          </a:prstGeom>
        </p:spPr>
        <p:txBody>
          <a:bodyPr vert="horz" lIns="132743" tIns="66372" rIns="132743" bIns="66372" rtlCol="0"/>
          <a:lstStyle>
            <a:lvl1pPr algn="r">
              <a:defRPr sz="1700"/>
            </a:lvl1pPr>
          </a:lstStyle>
          <a:p>
            <a:fld id="{6809F1C1-4838-4E5A-A005-ED95E99A1E1B}" type="datetimeFigureOut">
              <a:rPr lang="sv-SE" smtClean="0"/>
              <a:t>2024-09-16</a:t>
            </a:fld>
            <a:endParaRPr lang="sv-SE"/>
          </a:p>
        </p:txBody>
      </p:sp>
      <p:sp>
        <p:nvSpPr>
          <p:cNvPr id="4" name="Platshållare för sidfot 3"/>
          <p:cNvSpPr>
            <a:spLocks noGrp="1"/>
          </p:cNvSpPr>
          <p:nvPr>
            <p:ph type="ftr" sz="quarter" idx="2"/>
          </p:nvPr>
        </p:nvSpPr>
        <p:spPr>
          <a:xfrm>
            <a:off x="0" y="13631861"/>
            <a:ext cx="4302625" cy="718432"/>
          </a:xfrm>
          <a:prstGeom prst="rect">
            <a:avLst/>
          </a:prstGeom>
        </p:spPr>
        <p:txBody>
          <a:bodyPr vert="horz" lIns="132743" tIns="66372" rIns="132743" bIns="66372" rtlCol="0" anchor="b"/>
          <a:lstStyle>
            <a:lvl1pPr algn="l">
              <a:defRPr sz="1700"/>
            </a:lvl1pPr>
          </a:lstStyle>
          <a:p>
            <a:endParaRPr lang="sv-SE"/>
          </a:p>
        </p:txBody>
      </p:sp>
      <p:sp>
        <p:nvSpPr>
          <p:cNvPr id="5" name="Platshållare för bildnummer 4"/>
          <p:cNvSpPr>
            <a:spLocks noGrp="1"/>
          </p:cNvSpPr>
          <p:nvPr>
            <p:ph type="sldNum" sz="quarter" idx="3"/>
          </p:nvPr>
        </p:nvSpPr>
        <p:spPr>
          <a:xfrm>
            <a:off x="5621696" y="13631861"/>
            <a:ext cx="4302625" cy="718432"/>
          </a:xfrm>
          <a:prstGeom prst="rect">
            <a:avLst/>
          </a:prstGeom>
        </p:spPr>
        <p:txBody>
          <a:bodyPr vert="horz" lIns="132743" tIns="66372" rIns="132743" bIns="66372" rtlCol="0" anchor="b"/>
          <a:lstStyle>
            <a:lvl1pPr algn="r">
              <a:defRPr sz="1700"/>
            </a:lvl1pPr>
          </a:lstStyle>
          <a:p>
            <a:fld id="{1BE18660-3C12-48A7-8FC9-FE583A2A509A}" type="slidenum">
              <a:rPr lang="sv-SE" smtClean="0"/>
              <a:t>‹#›</a:t>
            </a:fld>
            <a:endParaRPr lang="sv-SE"/>
          </a:p>
        </p:txBody>
      </p:sp>
    </p:spTree>
    <p:extLst>
      <p:ext uri="{BB962C8B-B14F-4D97-AF65-F5344CB8AC3E}">
        <p14:creationId xmlns:p14="http://schemas.microsoft.com/office/powerpoint/2010/main" val="1938784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datum 2"/>
          <p:cNvSpPr>
            <a:spLocks noGrp="1"/>
          </p:cNvSpPr>
          <p:nvPr>
            <p:ph type="dt" idx="1"/>
          </p:nvPr>
        </p:nvSpPr>
        <p:spPr>
          <a:xfrm>
            <a:off x="5621696" y="0"/>
            <a:ext cx="4302625" cy="718433"/>
          </a:xfrm>
          <a:prstGeom prst="rect">
            <a:avLst/>
          </a:prstGeom>
        </p:spPr>
        <p:txBody>
          <a:bodyPr vert="horz" lIns="132743" tIns="66372" rIns="132743" bIns="66372" rtlCol="0"/>
          <a:lstStyle>
            <a:lvl1pPr algn="r">
              <a:defRPr sz="1700"/>
            </a:lvl1pPr>
          </a:lstStyle>
          <a:p>
            <a:fld id="{5303D6E7-8909-4320-8E3B-6B226CC14C4B}" type="datetimeFigureOut">
              <a:rPr lang="sv-SE" smtClean="0"/>
              <a:t>2024-09-16</a:t>
            </a:fld>
            <a:endParaRPr lang="sv-SE"/>
          </a:p>
        </p:txBody>
      </p:sp>
      <p:sp>
        <p:nvSpPr>
          <p:cNvPr id="5" name="Platshållare för anteckningar 4"/>
          <p:cNvSpPr>
            <a:spLocks noGrp="1"/>
          </p:cNvSpPr>
          <p:nvPr>
            <p:ph type="body" sz="quarter" idx="3"/>
          </p:nvPr>
        </p:nvSpPr>
        <p:spPr>
          <a:xfrm>
            <a:off x="992201" y="6817078"/>
            <a:ext cx="7942238" cy="6459009"/>
          </a:xfrm>
          <a:prstGeom prst="rect">
            <a:avLst/>
          </a:prstGeom>
        </p:spPr>
        <p:txBody>
          <a:bodyPr vert="horz" lIns="132743" tIns="66372" rIns="132743" bIns="66372"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13631861"/>
            <a:ext cx="4302625" cy="718432"/>
          </a:xfrm>
          <a:prstGeom prst="rect">
            <a:avLst/>
          </a:prstGeom>
        </p:spPr>
        <p:txBody>
          <a:bodyPr vert="horz" lIns="132743" tIns="66372" rIns="132743" bIns="66372" rtlCol="0" anchor="b"/>
          <a:lstStyle>
            <a:lvl1pPr algn="l">
              <a:defRPr sz="1700"/>
            </a:lvl1pPr>
          </a:lstStyle>
          <a:p>
            <a:endParaRPr lang="sv-SE"/>
          </a:p>
        </p:txBody>
      </p:sp>
      <p:sp>
        <p:nvSpPr>
          <p:cNvPr id="7" name="Platshållare för bildnummer 6"/>
          <p:cNvSpPr>
            <a:spLocks noGrp="1"/>
          </p:cNvSpPr>
          <p:nvPr>
            <p:ph type="sldNum" sz="quarter" idx="5"/>
          </p:nvPr>
        </p:nvSpPr>
        <p:spPr>
          <a:xfrm>
            <a:off x="5621696" y="13631861"/>
            <a:ext cx="4302625" cy="718432"/>
          </a:xfrm>
          <a:prstGeom prst="rect">
            <a:avLst/>
          </a:prstGeom>
        </p:spPr>
        <p:txBody>
          <a:bodyPr vert="horz" lIns="132743" tIns="66372" rIns="132743" bIns="66372" rtlCol="0" anchor="b"/>
          <a:lstStyle>
            <a:lvl1pPr algn="r">
              <a:defRPr sz="1700"/>
            </a:lvl1pPr>
          </a:lstStyle>
          <a:p>
            <a:fld id="{E71B5D58-1387-4385-A7F0-FA6862C94009}" type="slidenum">
              <a:rPr lang="sv-SE" smtClean="0"/>
              <a:t>‹#›</a:t>
            </a:fld>
            <a:endParaRPr lang="sv-SE"/>
          </a:p>
        </p:txBody>
      </p:sp>
      <p:sp>
        <p:nvSpPr>
          <p:cNvPr id="8" name="Platshållare för bildobjekt 7"/>
          <p:cNvSpPr>
            <a:spLocks noGrp="1" noRot="1" noChangeAspect="1"/>
          </p:cNvSpPr>
          <p:nvPr>
            <p:ph type="sldImg" idx="2"/>
          </p:nvPr>
        </p:nvSpPr>
        <p:spPr>
          <a:xfrm>
            <a:off x="177800" y="1076325"/>
            <a:ext cx="9571038" cy="5383213"/>
          </a:xfrm>
          <a:prstGeom prst="rect">
            <a:avLst/>
          </a:prstGeom>
          <a:noFill/>
          <a:ln w="12700">
            <a:solidFill>
              <a:prstClr val="black"/>
            </a:solidFill>
          </a:ln>
        </p:spPr>
        <p:txBody>
          <a:bodyPr vert="horz" lIns="132743" tIns="66372" rIns="132743" bIns="66372" rtlCol="0" anchor="ctr"/>
          <a:lstStyle/>
          <a:p>
            <a:endParaRPr lang="sv-SE"/>
          </a:p>
        </p:txBody>
      </p:sp>
      <p:sp>
        <p:nvSpPr>
          <p:cNvPr id="9" name="Platshållare för sidhuvud 8"/>
          <p:cNvSpPr>
            <a:spLocks noGrp="1"/>
          </p:cNvSpPr>
          <p:nvPr>
            <p:ph type="hdr" sz="quarter"/>
          </p:nvPr>
        </p:nvSpPr>
        <p:spPr>
          <a:xfrm>
            <a:off x="0" y="0"/>
            <a:ext cx="4302625" cy="718433"/>
          </a:xfrm>
          <a:prstGeom prst="rect">
            <a:avLst/>
          </a:prstGeom>
        </p:spPr>
        <p:txBody>
          <a:bodyPr vert="horz" lIns="132743" tIns="66372" rIns="132743" bIns="66372" rtlCol="0"/>
          <a:lstStyle>
            <a:lvl1pPr algn="l">
              <a:defRPr sz="1700"/>
            </a:lvl1pPr>
          </a:lstStyle>
          <a:p>
            <a:endParaRPr lang="sv-SE"/>
          </a:p>
        </p:txBody>
      </p:sp>
    </p:spTree>
    <p:extLst>
      <p:ext uri="{BB962C8B-B14F-4D97-AF65-F5344CB8AC3E}">
        <p14:creationId xmlns:p14="http://schemas.microsoft.com/office/powerpoint/2010/main" val="59569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cs typeface="Calibri"/>
            </a:endParaRPr>
          </a:p>
        </p:txBody>
      </p:sp>
      <p:sp>
        <p:nvSpPr>
          <p:cNvPr id="4" name="Platshållare för bildnummer 3"/>
          <p:cNvSpPr>
            <a:spLocks noGrp="1"/>
          </p:cNvSpPr>
          <p:nvPr>
            <p:ph type="sldNum" sz="quarter" idx="5"/>
          </p:nvPr>
        </p:nvSpPr>
        <p:spPr/>
        <p:txBody>
          <a:bodyPr/>
          <a:lstStyle/>
          <a:p>
            <a:pPr defTabSz="1327434">
              <a:defRPr/>
            </a:pPr>
            <a:fld id="{E71B5D58-1387-4385-A7F0-FA6862C94009}" type="slidenum">
              <a:rPr lang="sv-SE">
                <a:solidFill>
                  <a:prstClr val="black"/>
                </a:solidFill>
                <a:latin typeface="Calibri"/>
              </a:rPr>
              <a:pPr defTabSz="1327434">
                <a:defRPr/>
              </a:pPr>
              <a:t>1</a:t>
            </a:fld>
            <a:endParaRPr lang="sv-SE">
              <a:solidFill>
                <a:prstClr val="black"/>
              </a:solidFill>
              <a:latin typeface="Calibri"/>
            </a:endParaRPr>
          </a:p>
        </p:txBody>
      </p:sp>
    </p:spTree>
    <p:extLst>
      <p:ext uri="{BB962C8B-B14F-4D97-AF65-F5344CB8AC3E}">
        <p14:creationId xmlns:p14="http://schemas.microsoft.com/office/powerpoint/2010/main" val="212234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780B5-B71D-8E2F-0869-C9AE7EDA316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D84044B-B0CC-63A2-48EF-67088D6FD16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18B4FB5-50DC-A606-F9B8-C62C21A9A1D4}"/>
              </a:ext>
            </a:extLst>
          </p:cNvPr>
          <p:cNvSpPr>
            <a:spLocks noGrp="1"/>
          </p:cNvSpPr>
          <p:nvPr>
            <p:ph type="body" idx="1"/>
          </p:nvPr>
        </p:nvSpPr>
        <p:spPr/>
        <p:txBody>
          <a:bodyPr/>
          <a:lstStyle/>
          <a:p>
            <a:endParaRPr lang="sv-SE" b="1" dirty="0"/>
          </a:p>
        </p:txBody>
      </p:sp>
      <p:sp>
        <p:nvSpPr>
          <p:cNvPr id="4" name="Platshållare för bildnummer 3">
            <a:extLst>
              <a:ext uri="{FF2B5EF4-FFF2-40B4-BE49-F238E27FC236}">
                <a16:creationId xmlns:a16="http://schemas.microsoft.com/office/drawing/2014/main" id="{8BA97745-6C54-8150-616E-CF6E0ED72E19}"/>
              </a:ext>
            </a:extLst>
          </p:cNvPr>
          <p:cNvSpPr>
            <a:spLocks noGrp="1"/>
          </p:cNvSpPr>
          <p:nvPr>
            <p:ph type="sldNum" sz="quarter" idx="5"/>
          </p:nvPr>
        </p:nvSpPr>
        <p:spPr/>
        <p:txBody>
          <a:bodyPr/>
          <a:lstStyle/>
          <a:p>
            <a:pPr defTabSz="1342204">
              <a:defRPr/>
            </a:pPr>
            <a:fld id="{E71B5D58-1387-4385-A7F0-FA6862C94009}" type="slidenum">
              <a:rPr lang="sv-SE">
                <a:solidFill>
                  <a:prstClr val="black"/>
                </a:solidFill>
                <a:latin typeface="Calibri"/>
              </a:rPr>
              <a:pPr defTabSz="1342204">
                <a:defRPr/>
              </a:pPr>
              <a:t>10</a:t>
            </a:fld>
            <a:endParaRPr lang="sv-SE">
              <a:solidFill>
                <a:prstClr val="black"/>
              </a:solidFill>
              <a:latin typeface="Calibri"/>
            </a:endParaRPr>
          </a:p>
        </p:txBody>
      </p:sp>
    </p:spTree>
    <p:extLst>
      <p:ext uri="{BB962C8B-B14F-4D97-AF65-F5344CB8AC3E}">
        <p14:creationId xmlns:p14="http://schemas.microsoft.com/office/powerpoint/2010/main" val="229810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327434">
              <a:defRPr/>
            </a:pPr>
            <a:endParaRPr lang="sv-SE" sz="1200" b="0"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7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1767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357270">
              <a:lnSpc>
                <a:spcPct val="107000"/>
              </a:lnSpc>
              <a:defRPr/>
            </a:pPr>
            <a:endParaRPr lang="sv-SE" sz="1600" b="1" dirty="0">
              <a:solidFill>
                <a:prstClr val="black"/>
              </a:solidFill>
              <a:latin typeface="Cambria" panose="02040503050406030204" pitchFamily="18"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defTabSz="934848">
              <a:defRPr/>
            </a:pPr>
            <a:fld id="{E71B5D58-1387-4385-A7F0-FA6862C94009}" type="slidenum">
              <a:rPr lang="sv-SE" sz="2200">
                <a:solidFill>
                  <a:prstClr val="black"/>
                </a:solidFill>
                <a:latin typeface="Calibri"/>
              </a:rPr>
              <a:pPr defTabSz="934848">
                <a:defRPr/>
              </a:pPr>
              <a:t>12</a:t>
            </a:fld>
            <a:endParaRPr lang="sv-SE" sz="2200">
              <a:solidFill>
                <a:prstClr val="black"/>
              </a:solidFill>
              <a:latin typeface="Calibri"/>
            </a:endParaRPr>
          </a:p>
        </p:txBody>
      </p:sp>
    </p:spTree>
    <p:extLst>
      <p:ext uri="{BB962C8B-B14F-4D97-AF65-F5344CB8AC3E}">
        <p14:creationId xmlns:p14="http://schemas.microsoft.com/office/powerpoint/2010/main" val="1876272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2000"/>
              </a:lnSpc>
            </a:pPr>
            <a:endParaRPr lang="sv-SE" dirty="0">
              <a:cs typeface="Calibri"/>
            </a:endParaRPr>
          </a:p>
        </p:txBody>
      </p:sp>
      <p:sp>
        <p:nvSpPr>
          <p:cNvPr id="4" name="Platshållare för bildnummer 3"/>
          <p:cNvSpPr>
            <a:spLocks noGrp="1"/>
          </p:cNvSpPr>
          <p:nvPr>
            <p:ph type="sldNum" sz="quarter" idx="5"/>
          </p:nvPr>
        </p:nvSpPr>
        <p:spPr/>
        <p:txBody>
          <a:bodyPr/>
          <a:lstStyle/>
          <a:p>
            <a:pPr defTabSz="1342404">
              <a:defRPr/>
            </a:pPr>
            <a:fld id="{E71B5D58-1387-4385-A7F0-FA6862C94009}" type="slidenum">
              <a:rPr lang="sv-SE">
                <a:solidFill>
                  <a:prstClr val="black"/>
                </a:solidFill>
                <a:latin typeface="Calibri" panose="020F0502020204030204"/>
              </a:rPr>
              <a:pPr defTabSz="1342404">
                <a:defRPr/>
              </a:pPr>
              <a:t>13</a:t>
            </a:fld>
            <a:endParaRPr lang="sv-SE">
              <a:solidFill>
                <a:prstClr val="black"/>
              </a:solidFill>
              <a:latin typeface="Calibri" panose="020F0502020204030204"/>
            </a:endParaRPr>
          </a:p>
        </p:txBody>
      </p:sp>
    </p:spTree>
    <p:extLst>
      <p:ext uri="{BB962C8B-B14F-4D97-AF65-F5344CB8AC3E}">
        <p14:creationId xmlns:p14="http://schemas.microsoft.com/office/powerpoint/2010/main" val="700305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defTabSz="914378">
              <a:defRPr/>
            </a:pPr>
            <a:fld id="{E71B5D58-1387-4385-A7F0-FA6862C94009}" type="slidenum">
              <a:rPr lang="sv-SE">
                <a:solidFill>
                  <a:prstClr val="black"/>
                </a:solidFill>
                <a:latin typeface="Calibri"/>
              </a:rPr>
              <a:pPr defTabSz="914378">
                <a:defRPr/>
              </a:pPr>
              <a:t>14</a:t>
            </a:fld>
            <a:endParaRPr lang="sv-SE">
              <a:solidFill>
                <a:prstClr val="black"/>
              </a:solidFill>
              <a:latin typeface="Calibri"/>
            </a:endParaRPr>
          </a:p>
        </p:txBody>
      </p:sp>
    </p:spTree>
    <p:extLst>
      <p:ext uri="{BB962C8B-B14F-4D97-AF65-F5344CB8AC3E}">
        <p14:creationId xmlns:p14="http://schemas.microsoft.com/office/powerpoint/2010/main" val="2073162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p:txBody>
      </p:sp>
      <p:sp>
        <p:nvSpPr>
          <p:cNvPr id="4" name="Platshållare för bildnummer 3"/>
          <p:cNvSpPr>
            <a:spLocks noGrp="1"/>
          </p:cNvSpPr>
          <p:nvPr>
            <p:ph type="sldNum" sz="quarter" idx="5"/>
          </p:nvPr>
        </p:nvSpPr>
        <p:spPr/>
        <p:txBody>
          <a:bodyPr/>
          <a:lstStyle/>
          <a:p>
            <a:pPr marL="0" marR="0" lvl="0" indent="0" algn="r" defTabSz="643968"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500" b="0" i="0" u="none" strike="noStrike" kern="1200" cap="none" spc="0" normalizeH="0" baseline="0" noProof="0">
                <a:ln>
                  <a:noFill/>
                </a:ln>
                <a:solidFill>
                  <a:prstClr val="black"/>
                </a:solidFill>
                <a:effectLst/>
                <a:uLnTx/>
                <a:uFillTx/>
                <a:latin typeface="Calibri"/>
                <a:ea typeface="+mn-ea"/>
                <a:cs typeface="+mn-cs"/>
              </a:rPr>
              <a:pPr marL="0" marR="0" lvl="0" indent="0" algn="r" defTabSz="643968" rtl="0" eaLnBrk="1" fontAlgn="auto" latinLnBrk="0" hangingPunct="1">
                <a:lnSpc>
                  <a:spcPct val="100000"/>
                </a:lnSpc>
                <a:spcBef>
                  <a:spcPts val="0"/>
                </a:spcBef>
                <a:spcAft>
                  <a:spcPts val="0"/>
                </a:spcAft>
                <a:buClrTx/>
                <a:buSzTx/>
                <a:buFontTx/>
                <a:buNone/>
                <a:tabLst/>
                <a:defRPr/>
              </a:pPr>
              <a:t>15</a:t>
            </a:fld>
            <a:endParaRPr kumimoji="0" lang="sv-SE" sz="1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3984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342372">
              <a:spcBef>
                <a:spcPct val="20000"/>
              </a:spcBef>
              <a:defRPr/>
            </a:pPr>
            <a:endParaRPr lang="sv-SE" dirty="0"/>
          </a:p>
        </p:txBody>
      </p:sp>
      <p:sp>
        <p:nvSpPr>
          <p:cNvPr id="4" name="Platshållare för bildnummer 3"/>
          <p:cNvSpPr>
            <a:spLocks noGrp="1"/>
          </p:cNvSpPr>
          <p:nvPr>
            <p:ph type="sldNum" sz="quarter" idx="5"/>
          </p:nvPr>
        </p:nvSpPr>
        <p:spPr/>
        <p:txBody>
          <a:bodyPr/>
          <a:lstStyle/>
          <a:p>
            <a:pPr defTabSz="1357374">
              <a:defRPr/>
            </a:pPr>
            <a:fld id="{191B430D-FEDE-438E-9377-3F0A2EF4F35D}" type="slidenum">
              <a:rPr lang="sv-SE">
                <a:solidFill>
                  <a:prstClr val="black"/>
                </a:solidFill>
                <a:latin typeface="Calibri" panose="020F0502020204030204"/>
              </a:rPr>
              <a:pPr defTabSz="1357374">
                <a:defRPr/>
              </a:pPr>
              <a:t>16</a:t>
            </a:fld>
            <a:endParaRPr lang="sv-SE">
              <a:solidFill>
                <a:prstClr val="black"/>
              </a:solidFill>
              <a:latin typeface="Calibri" panose="020F0502020204030204"/>
            </a:endParaRPr>
          </a:p>
        </p:txBody>
      </p:sp>
    </p:spTree>
    <p:extLst>
      <p:ext uri="{BB962C8B-B14F-4D97-AF65-F5344CB8AC3E}">
        <p14:creationId xmlns:p14="http://schemas.microsoft.com/office/powerpoint/2010/main" val="4288445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17</a:t>
            </a:fld>
            <a:endParaRPr lang="sv-SE"/>
          </a:p>
        </p:txBody>
      </p:sp>
    </p:spTree>
    <p:extLst>
      <p:ext uri="{BB962C8B-B14F-4D97-AF65-F5344CB8AC3E}">
        <p14:creationId xmlns:p14="http://schemas.microsoft.com/office/powerpoint/2010/main" val="797338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DB9E1-446B-71C4-9998-DF7526FA402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862EE73-5F8B-26FC-B3BC-F0F295333EF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5D2A824-56F2-626E-A8FD-EF514C7C557B}"/>
              </a:ext>
            </a:extLst>
          </p:cNvPr>
          <p:cNvSpPr>
            <a:spLocks noGrp="1"/>
          </p:cNvSpPr>
          <p:nvPr>
            <p:ph type="body" idx="1"/>
          </p:nvPr>
        </p:nvSpPr>
        <p:spPr/>
        <p:txBody>
          <a:bodyPr/>
          <a:lstStyle/>
          <a:p>
            <a:pPr defTabSz="1327434">
              <a:lnSpc>
                <a:spcPct val="102000"/>
              </a:lnSpc>
              <a:defRPr/>
            </a:pPr>
            <a:endParaRPr lang="sv-SE" b="1" dirty="0">
              <a:latin typeface="Cambria" panose="02040503050406030204" pitchFamily="18" charset="0"/>
              <a:ea typeface="Calibri" panose="020F0502020204030204" pitchFamily="34"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02D83BEA-D7D3-6DAB-265D-F82314185DB3}"/>
              </a:ext>
            </a:extLst>
          </p:cNvPr>
          <p:cNvSpPr>
            <a:spLocks noGrp="1"/>
          </p:cNvSpPr>
          <p:nvPr>
            <p:ph type="sldNum" sz="quarter" idx="5"/>
          </p:nvPr>
        </p:nvSpPr>
        <p:spPr/>
        <p:txBody>
          <a:bodyPr/>
          <a:lstStyle/>
          <a:p>
            <a:pPr defTabSz="1327337">
              <a:defRPr/>
            </a:pPr>
            <a:fld id="{E71B5D58-1387-4385-A7F0-FA6862C94009}" type="slidenum">
              <a:rPr lang="sv-SE">
                <a:solidFill>
                  <a:prstClr val="black"/>
                </a:solidFill>
                <a:latin typeface="Calibri"/>
              </a:rPr>
              <a:pPr defTabSz="1327337">
                <a:defRPr/>
              </a:pPr>
              <a:t>18</a:t>
            </a:fld>
            <a:endParaRPr lang="sv-SE">
              <a:solidFill>
                <a:prstClr val="black"/>
              </a:solidFill>
              <a:latin typeface="Calibri"/>
            </a:endParaRPr>
          </a:p>
        </p:txBody>
      </p:sp>
    </p:spTree>
    <p:extLst>
      <p:ext uri="{BB962C8B-B14F-4D97-AF65-F5344CB8AC3E}">
        <p14:creationId xmlns:p14="http://schemas.microsoft.com/office/powerpoint/2010/main" val="3512441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defTabSz="1327403">
              <a:defRPr/>
            </a:pPr>
            <a:fld id="{E71B5D58-1387-4385-A7F0-FA6862C94009}" type="slidenum">
              <a:rPr lang="sv-SE">
                <a:solidFill>
                  <a:prstClr val="black"/>
                </a:solidFill>
                <a:latin typeface="Calibri"/>
              </a:rPr>
              <a:pPr defTabSz="1327403">
                <a:defRPr/>
              </a:pPr>
              <a:t>19</a:t>
            </a:fld>
            <a:endParaRPr lang="sv-SE">
              <a:solidFill>
                <a:prstClr val="black"/>
              </a:solidFill>
              <a:latin typeface="Calibri"/>
            </a:endParaRPr>
          </a:p>
        </p:txBody>
      </p:sp>
    </p:spTree>
    <p:extLst>
      <p:ext uri="{BB962C8B-B14F-4D97-AF65-F5344CB8AC3E}">
        <p14:creationId xmlns:p14="http://schemas.microsoft.com/office/powerpoint/2010/main" val="304270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i="0" dirty="0"/>
          </a:p>
        </p:txBody>
      </p:sp>
      <p:sp>
        <p:nvSpPr>
          <p:cNvPr id="4" name="Platshållare för bildnummer 3"/>
          <p:cNvSpPr>
            <a:spLocks noGrp="1"/>
          </p:cNvSpPr>
          <p:nvPr>
            <p:ph type="sldNum" sz="quarter" idx="5"/>
          </p:nvPr>
        </p:nvSpPr>
        <p:spPr/>
        <p:txBody>
          <a:bodyPr/>
          <a:lstStyle/>
          <a:p>
            <a:pPr defTabSz="1327403">
              <a:defRPr/>
            </a:pPr>
            <a:fld id="{E71B5D58-1387-4385-A7F0-FA6862C94009}" type="slidenum">
              <a:rPr lang="sv-SE">
                <a:solidFill>
                  <a:prstClr val="black"/>
                </a:solidFill>
                <a:latin typeface="Calibri"/>
              </a:rPr>
              <a:pPr defTabSz="1327403">
                <a:defRPr/>
              </a:pPr>
              <a:t>2</a:t>
            </a:fld>
            <a:endParaRPr lang="sv-SE">
              <a:solidFill>
                <a:prstClr val="black"/>
              </a:solidFill>
              <a:latin typeface="Calibri"/>
            </a:endParaRPr>
          </a:p>
        </p:txBody>
      </p:sp>
    </p:spTree>
    <p:extLst>
      <p:ext uri="{BB962C8B-B14F-4D97-AF65-F5344CB8AC3E}">
        <p14:creationId xmlns:p14="http://schemas.microsoft.com/office/powerpoint/2010/main" val="995696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CB1DF-9B1E-6906-15E9-D6133D24EA0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F43E70D-ACD6-2A23-80F4-9AFD20E12D1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7E97114-8269-7238-5239-B00CAE915A92}"/>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730ECBDE-3E30-3D5C-5195-AFD2CC23EA51}"/>
              </a:ext>
            </a:extLst>
          </p:cNvPr>
          <p:cNvSpPr>
            <a:spLocks noGrp="1"/>
          </p:cNvSpPr>
          <p:nvPr>
            <p:ph type="sldNum" sz="quarter" idx="5"/>
          </p:nvPr>
        </p:nvSpPr>
        <p:spPr/>
        <p:txBody>
          <a:bodyPr/>
          <a:lstStyle/>
          <a:p>
            <a:pPr defTabSz="1327434">
              <a:defRPr/>
            </a:pPr>
            <a:fld id="{E71B5D58-1387-4385-A7F0-FA6862C94009}" type="slidenum">
              <a:rPr lang="sv-SE">
                <a:solidFill>
                  <a:prstClr val="black"/>
                </a:solidFill>
                <a:latin typeface="Calibri"/>
              </a:rPr>
              <a:pPr defTabSz="1327434">
                <a:defRPr/>
              </a:pPr>
              <a:t>20</a:t>
            </a:fld>
            <a:endParaRPr lang="sv-SE">
              <a:solidFill>
                <a:prstClr val="black"/>
              </a:solidFill>
              <a:latin typeface="Calibri"/>
            </a:endParaRPr>
          </a:p>
        </p:txBody>
      </p:sp>
    </p:spTree>
    <p:extLst>
      <p:ext uri="{BB962C8B-B14F-4D97-AF65-F5344CB8AC3E}">
        <p14:creationId xmlns:p14="http://schemas.microsoft.com/office/powerpoint/2010/main" val="3459516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defTabSz="1327434">
              <a:defRPr/>
            </a:pPr>
            <a:fld id="{E71B5D58-1387-4385-A7F0-FA6862C94009}" type="slidenum">
              <a:rPr lang="sv-SE">
                <a:solidFill>
                  <a:prstClr val="black"/>
                </a:solidFill>
                <a:latin typeface="Calibri"/>
              </a:rPr>
              <a:pPr defTabSz="1327434">
                <a:defRPr/>
              </a:pPr>
              <a:t>21</a:t>
            </a:fld>
            <a:endParaRPr lang="sv-SE">
              <a:solidFill>
                <a:prstClr val="black"/>
              </a:solidFill>
              <a:latin typeface="Calibri"/>
            </a:endParaRPr>
          </a:p>
        </p:txBody>
      </p:sp>
    </p:spTree>
    <p:extLst>
      <p:ext uri="{BB962C8B-B14F-4D97-AF65-F5344CB8AC3E}">
        <p14:creationId xmlns:p14="http://schemas.microsoft.com/office/powerpoint/2010/main" val="331393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0700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4</a:t>
            </a:fld>
            <a:endParaRPr lang="sv-SE"/>
          </a:p>
        </p:txBody>
      </p:sp>
    </p:spTree>
    <p:extLst>
      <p:ext uri="{BB962C8B-B14F-4D97-AF65-F5344CB8AC3E}">
        <p14:creationId xmlns:p14="http://schemas.microsoft.com/office/powerpoint/2010/main" val="50061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FB7D-6D27-9D42-C246-1073E4BB01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BBCBC38-A245-B6D4-55BC-BFFE1ECA4A9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DE258DC-337A-99D3-095D-B454CB46A8CE}"/>
              </a:ext>
            </a:extLst>
          </p:cNvPr>
          <p:cNvSpPr>
            <a:spLocks noGrp="1"/>
          </p:cNvSpPr>
          <p:nvPr>
            <p:ph type="body" idx="1"/>
          </p:nvPr>
        </p:nvSpPr>
        <p:spPr/>
        <p:txBody>
          <a:bodyPr/>
          <a:lstStyle/>
          <a:p>
            <a:pPr defTabSz="1327434">
              <a:lnSpc>
                <a:spcPct val="102000"/>
              </a:lnSpc>
              <a:defRPr/>
            </a:pPr>
            <a:endParaRPr lang="sv-SE" sz="1700" dirty="0">
              <a:latin typeface="Cambria" panose="02040503050406030204" pitchFamily="18" charset="0"/>
              <a:ea typeface="Cambria" panose="02040503050406030204" pitchFamily="18"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EAF79FB9-9AF6-04E7-E438-E3CBB2FCF08A}"/>
              </a:ext>
            </a:extLst>
          </p:cNvPr>
          <p:cNvSpPr>
            <a:spLocks noGrp="1"/>
          </p:cNvSpPr>
          <p:nvPr>
            <p:ph type="sldNum" sz="quarter" idx="5"/>
          </p:nvPr>
        </p:nvSpPr>
        <p:spPr/>
        <p:txBody>
          <a:bodyPr/>
          <a:lstStyle/>
          <a:p>
            <a:pPr defTabSz="1327434">
              <a:defRPr/>
            </a:pPr>
            <a:fld id="{E71B5D58-1387-4385-A7F0-FA6862C94009}" type="slidenum">
              <a:rPr lang="sv-SE">
                <a:solidFill>
                  <a:prstClr val="black"/>
                </a:solidFill>
                <a:latin typeface="Calibri"/>
              </a:rPr>
              <a:pPr defTabSz="1327434">
                <a:defRPr/>
              </a:pPr>
              <a:t>5</a:t>
            </a:fld>
            <a:endParaRPr lang="sv-SE">
              <a:solidFill>
                <a:prstClr val="black"/>
              </a:solidFill>
              <a:latin typeface="Calibri"/>
            </a:endParaRPr>
          </a:p>
        </p:txBody>
      </p:sp>
    </p:spTree>
    <p:extLst>
      <p:ext uri="{BB962C8B-B14F-4D97-AF65-F5344CB8AC3E}">
        <p14:creationId xmlns:p14="http://schemas.microsoft.com/office/powerpoint/2010/main" val="370058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6</a:t>
            </a:fld>
            <a:endParaRPr lang="sv-SE"/>
          </a:p>
        </p:txBody>
      </p:sp>
    </p:spTree>
    <p:extLst>
      <p:ext uri="{BB962C8B-B14F-4D97-AF65-F5344CB8AC3E}">
        <p14:creationId xmlns:p14="http://schemas.microsoft.com/office/powerpoint/2010/main" val="758559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är friskfaktorer 6.33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https://www.youtube.com/watch?v=IJe7Zu3-pOU&amp;t</a:t>
            </a:r>
          </a:p>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7</a:t>
            </a:fld>
            <a:endParaRPr lang="sv-SE"/>
          </a:p>
        </p:txBody>
      </p:sp>
    </p:spTree>
    <p:extLst>
      <p:ext uri="{BB962C8B-B14F-4D97-AF65-F5344CB8AC3E}">
        <p14:creationId xmlns:p14="http://schemas.microsoft.com/office/powerpoint/2010/main" val="3235200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342404">
              <a:defRPr/>
            </a:pPr>
            <a:endParaRPr lang="sv-SE" b="1" dirty="0">
              <a:solidFill>
                <a:prstClr val="black"/>
              </a:solidFill>
              <a:latin typeface="Calibri" panose="020F0502020204030204"/>
            </a:endParaRPr>
          </a:p>
        </p:txBody>
      </p:sp>
      <p:sp>
        <p:nvSpPr>
          <p:cNvPr id="4" name="Platshållare för bildnummer 3"/>
          <p:cNvSpPr>
            <a:spLocks noGrp="1"/>
          </p:cNvSpPr>
          <p:nvPr>
            <p:ph type="sldNum" sz="quarter" idx="5"/>
          </p:nvPr>
        </p:nvSpPr>
        <p:spPr/>
        <p:txBody>
          <a:bodyPr/>
          <a:lstStyle/>
          <a:p>
            <a:pPr defTabSz="1342269">
              <a:defRPr/>
            </a:pPr>
            <a:fld id="{E71B5D58-1387-4385-A7F0-FA6862C94009}" type="slidenum">
              <a:rPr lang="sv-SE">
                <a:solidFill>
                  <a:prstClr val="black"/>
                </a:solidFill>
                <a:latin typeface="Calibri"/>
              </a:rPr>
              <a:pPr defTabSz="1342269">
                <a:defRPr/>
              </a:pPr>
              <a:t>8</a:t>
            </a:fld>
            <a:endParaRPr lang="sv-SE">
              <a:solidFill>
                <a:prstClr val="black"/>
              </a:solidFill>
              <a:latin typeface="Calibri"/>
            </a:endParaRPr>
          </a:p>
        </p:txBody>
      </p:sp>
    </p:spTree>
    <p:extLst>
      <p:ext uri="{BB962C8B-B14F-4D97-AF65-F5344CB8AC3E}">
        <p14:creationId xmlns:p14="http://schemas.microsoft.com/office/powerpoint/2010/main" val="3725904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anteckningar 1">
            <a:extLst>
              <a:ext uri="{FF2B5EF4-FFF2-40B4-BE49-F238E27FC236}">
                <a16:creationId xmlns:a16="http://schemas.microsoft.com/office/drawing/2014/main" id="{B8AE3758-F57E-B378-3159-35206D4D0E09}"/>
              </a:ext>
            </a:extLst>
          </p:cNvPr>
          <p:cNvSpPr>
            <a:spLocks noGrp="1"/>
          </p:cNvSpPr>
          <p:nvPr>
            <p:ph type="body" idx="1"/>
          </p:nvPr>
        </p:nvSpPr>
        <p:spPr/>
        <p:txBody>
          <a:bodyPr/>
          <a:lstStyle/>
          <a:p>
            <a:pPr marL="626844" indent="-626844" defTabSz="1327434">
              <a:defRPr/>
            </a:pPr>
            <a:endParaRPr lang="sv-SE" sz="1700" i="1" dirty="0">
              <a:solidFill>
                <a:srgbClr val="202124"/>
              </a:solidFill>
              <a:latin typeface="Cambria" panose="02040503050406030204" pitchFamily="18" charset="0"/>
              <a:ea typeface="Cambria" panose="02040503050406030204" pitchFamily="18" charset="0"/>
              <a:cs typeface="Calibri"/>
            </a:endParaRPr>
          </a:p>
        </p:txBody>
      </p:sp>
    </p:spTree>
    <p:extLst>
      <p:ext uri="{BB962C8B-B14F-4D97-AF65-F5344CB8AC3E}">
        <p14:creationId xmlns:p14="http://schemas.microsoft.com/office/powerpoint/2010/main" val="4069493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hyperlink" Target="mailto:fraga@suntarbetsliv.se" TargetMode="Externa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mailto:fraga@suntarbetsliv.se"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hyperlink" Target="mailto:fraga@suntarbetsliv.se"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hyperlink" Target="mailto:fraga@suntarbetsliv.se"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Pr>
        <a:solidFill>
          <a:schemeClr val="bg1"/>
        </a:solidFill>
        <a:effectLst/>
      </p:bgPr>
    </p:bg>
    <p:spTree>
      <p:nvGrpSpPr>
        <p:cNvPr id="1" name=""/>
        <p:cNvGrpSpPr/>
        <p:nvPr/>
      </p:nvGrpSpPr>
      <p:grpSpPr>
        <a:xfrm>
          <a:off x="0" y="0"/>
          <a:ext cx="0" cy="0"/>
          <a:chOff x="0" y="0"/>
          <a:chExt cx="0" cy="0"/>
        </a:xfrm>
      </p:grpSpPr>
      <p:pic>
        <p:nvPicPr>
          <p:cNvPr id="7" name="Bildobjekt 6" descr="Hej.">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34224082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Pr>
        <a:solidFill>
          <a:schemeClr val="bg1"/>
        </a:solidFill>
        <a:effectLst/>
      </p:bgPr>
    </p:bg>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8310" y="476672"/>
            <a:ext cx="11488327" cy="720080"/>
          </a:xfrm>
        </p:spPr>
        <p:txBody>
          <a:bodyPr/>
          <a:lstStyle>
            <a:lvl1pPr>
              <a:defRPr>
                <a:solidFill>
                  <a:schemeClr val="tx2"/>
                </a:solidFill>
              </a:defRPr>
            </a:lvl1pPr>
          </a:lstStyle>
          <a:p>
            <a:r>
              <a:rPr lang="sv-SE"/>
              <a:t>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50318564"/>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och foto">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200"/>
            <a:ext cx="504056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4">
            <a:extLst>
              <a:ext uri="{FF2B5EF4-FFF2-40B4-BE49-F238E27FC236}">
                <a16:creationId xmlns:a16="http://schemas.microsoft.com/office/drawing/2014/main" id="{B2FF1F74-7809-F343-9A32-1329581A4E01}"/>
              </a:ext>
            </a:extLst>
          </p:cNvPr>
          <p:cNvSpPr>
            <a:spLocks noGrp="1"/>
          </p:cNvSpPr>
          <p:nvPr>
            <p:ph type="pic" sz="quarter" idx="16" hasCustomPrompt="1"/>
          </p:nvPr>
        </p:nvSpPr>
        <p:spPr>
          <a:xfrm>
            <a:off x="6354173" y="1483200"/>
            <a:ext cx="5500800" cy="3096344"/>
          </a:xfrm>
          <a:custGeom>
            <a:avLst/>
            <a:gdLst>
              <a:gd name="connsiteX0" fmla="*/ 428256 w 5616623"/>
              <a:gd name="connsiteY0" fmla="*/ 0 h 3312368"/>
              <a:gd name="connsiteX1" fmla="*/ 5188367 w 5616623"/>
              <a:gd name="connsiteY1" fmla="*/ 0 h 3312368"/>
              <a:gd name="connsiteX2" fmla="*/ 5616623 w 5616623"/>
              <a:gd name="connsiteY2" fmla="*/ 428256 h 3312368"/>
              <a:gd name="connsiteX3" fmla="*/ 5616623 w 5616623"/>
              <a:gd name="connsiteY3" fmla="*/ 2884112 h 3312368"/>
              <a:gd name="connsiteX4" fmla="*/ 5188367 w 5616623"/>
              <a:gd name="connsiteY4" fmla="*/ 3312368 h 3312368"/>
              <a:gd name="connsiteX5" fmla="*/ 428256 w 5616623"/>
              <a:gd name="connsiteY5" fmla="*/ 3312368 h 3312368"/>
              <a:gd name="connsiteX6" fmla="*/ 0 w 5616623"/>
              <a:gd name="connsiteY6" fmla="*/ 2884112 h 3312368"/>
              <a:gd name="connsiteX7" fmla="*/ 0 w 5616623"/>
              <a:gd name="connsiteY7" fmla="*/ 428256 h 3312368"/>
              <a:gd name="connsiteX8" fmla="*/ 428256 w 5616623"/>
              <a:gd name="connsiteY8"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623" h="3312368">
                <a:moveTo>
                  <a:pt x="428256" y="0"/>
                </a:moveTo>
                <a:lnTo>
                  <a:pt x="5188367" y="0"/>
                </a:lnTo>
                <a:cubicBezTo>
                  <a:pt x="5424886" y="0"/>
                  <a:pt x="5616623" y="191737"/>
                  <a:pt x="5616623" y="428256"/>
                </a:cubicBezTo>
                <a:lnTo>
                  <a:pt x="5616623" y="2884112"/>
                </a:lnTo>
                <a:cubicBezTo>
                  <a:pt x="5616623" y="3120631"/>
                  <a:pt x="5424886" y="3312368"/>
                  <a:pt x="5188367" y="3312368"/>
                </a:cubicBezTo>
                <a:lnTo>
                  <a:pt x="428256" y="3312368"/>
                </a:lnTo>
                <a:cubicBezTo>
                  <a:pt x="191737" y="3312368"/>
                  <a:pt x="0" y="3120631"/>
                  <a:pt x="0" y="2884112"/>
                </a:cubicBezTo>
                <a:lnTo>
                  <a:pt x="0" y="428256"/>
                </a:lnTo>
                <a:cubicBezTo>
                  <a:pt x="0" y="191737"/>
                  <a:pt x="191737" y="0"/>
                  <a:pt x="428256" y="0"/>
                </a:cubicBezTo>
                <a:close/>
              </a:path>
            </a:pathLst>
          </a:custGeom>
          <a:noFill/>
        </p:spPr>
        <p:txBody>
          <a:bodyPr wrap="square" anchor="t" anchorCtr="0">
            <a:noAutofit/>
          </a:bodyPr>
          <a:lstStyle>
            <a:lvl1pPr marL="0" indent="0" algn="ctr">
              <a:buNone/>
              <a:defRPr sz="1800">
                <a:solidFill>
                  <a:schemeClr val="accent3"/>
                </a:solidFill>
              </a:defRPr>
            </a:lvl1pPr>
          </a:lstStyle>
          <a:p>
            <a:r>
              <a:rPr lang="sv-SE"/>
              <a:t>Infoga foto här</a:t>
            </a:r>
          </a:p>
        </p:txBody>
      </p:sp>
    </p:spTree>
    <p:extLst>
      <p:ext uri="{BB962C8B-B14F-4D97-AF65-F5344CB8AC3E}">
        <p14:creationId xmlns:p14="http://schemas.microsoft.com/office/powerpoint/2010/main" val="6520206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200"/>
            <a:ext cx="504056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25047404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1700809"/>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968208" y="3933056"/>
            <a:ext cx="3169138" cy="936106"/>
          </a:xfrm>
        </p:spPr>
        <p:txBody>
          <a:bodyPr anchor="ctr" anchorCtr="0"/>
          <a:lstStyle>
            <a:lvl1pPr marL="0" indent="0" algn="ctr">
              <a:buNone/>
              <a:defRPr sz="2000" b="0"/>
            </a:lvl1pPr>
          </a:lstStyle>
          <a:p>
            <a:pPr lvl="0"/>
            <a:r>
              <a:rPr lang="sv-SE"/>
              <a:t>Skriv namn här</a:t>
            </a:r>
          </a:p>
        </p:txBody>
      </p:sp>
      <p:pic>
        <p:nvPicPr>
          <p:cNvPr id="9" name="Bild 8">
            <a:extLst>
              <a:ext uri="{FF2B5EF4-FFF2-40B4-BE49-F238E27FC236}">
                <a16:creationId xmlns:a16="http://schemas.microsoft.com/office/drawing/2014/main" id="{BA541F5F-E721-AE93-4E0C-047E5131826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980728"/>
            <a:ext cx="815459" cy="931953"/>
          </a:xfrm>
          <a:prstGeom prst="rect">
            <a:avLst/>
          </a:prstGeom>
        </p:spPr>
      </p:pic>
      <p:sp>
        <p:nvSpPr>
          <p:cNvPr id="8" name="Platshållare för bild 7">
            <a:extLst>
              <a:ext uri="{FF2B5EF4-FFF2-40B4-BE49-F238E27FC236}">
                <a16:creationId xmlns:a16="http://schemas.microsoft.com/office/drawing/2014/main" id="{CAF20DD0-AC67-AF4C-66C1-15FA105FE086}"/>
              </a:ext>
              <a:ext uri="{C183D7F6-B498-43B3-948B-1728B52AA6E4}">
                <adec:decorative xmlns:adec="http://schemas.microsoft.com/office/drawing/2017/decorative" val="1"/>
              </a:ext>
            </a:extLst>
          </p:cNvPr>
          <p:cNvSpPr>
            <a:spLocks noGrp="1"/>
          </p:cNvSpPr>
          <p:nvPr>
            <p:ph type="pic" sz="quarter" idx="18" hasCustomPrompt="1"/>
          </p:nvPr>
        </p:nvSpPr>
        <p:spPr>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p:spPr>
        <p:txBody>
          <a:bodyPr wrap="square">
            <a:noAutofit/>
          </a:bodyPr>
          <a:lstStyle>
            <a:lvl1pPr marL="0" indent="0" algn="ctr">
              <a:buNone/>
              <a:defRPr sz="1800">
                <a:solidFill>
                  <a:schemeClr val="tx1"/>
                </a:solidFill>
              </a:defRPr>
            </a:lvl1pPr>
          </a:lstStyle>
          <a:p>
            <a:r>
              <a:rPr lang="sv-SE"/>
              <a:t>Infoga porträttbild</a:t>
            </a:r>
          </a:p>
        </p:txBody>
      </p:sp>
      <p:sp>
        <p:nvSpPr>
          <p:cNvPr id="11" name="Platshållare för text 10">
            <a:extLst>
              <a:ext uri="{FF2B5EF4-FFF2-40B4-BE49-F238E27FC236}">
                <a16:creationId xmlns:a16="http://schemas.microsoft.com/office/drawing/2014/main" id="{5E604630-609D-1893-8CE3-DFBE9ECEBFD3}"/>
              </a:ext>
            </a:extLst>
          </p:cNvPr>
          <p:cNvSpPr>
            <a:spLocks noGrp="1"/>
          </p:cNvSpPr>
          <p:nvPr>
            <p:ph type="body" sz="quarter" idx="19" hasCustomPrompt="1"/>
          </p:nvPr>
        </p:nvSpPr>
        <p:spPr>
          <a:xfrm>
            <a:off x="4511675" y="5300663"/>
            <a:ext cx="6626225" cy="360362"/>
          </a:xfrm>
        </p:spPr>
        <p:txBody>
          <a:bodyPr/>
          <a:lstStyle>
            <a:lvl1pPr marL="0" indent="0" algn="r">
              <a:buNone/>
              <a:defRPr sz="1600"/>
            </a:lvl1pPr>
            <a:lvl2pPr marL="180975" indent="0">
              <a:buNone/>
              <a:defRPr/>
            </a:lvl2pPr>
          </a:lstStyle>
          <a:p>
            <a:pPr lvl="0"/>
            <a:r>
              <a:rPr lang="sv-SE"/>
              <a:t>Skriv </a:t>
            </a:r>
            <a:r>
              <a:rPr lang="sv-SE" err="1"/>
              <a:t>ev</a:t>
            </a:r>
            <a:r>
              <a:rPr lang="sv-SE"/>
              <a:t> källa/länk här</a:t>
            </a:r>
          </a:p>
        </p:txBody>
      </p:sp>
    </p:spTree>
    <p:extLst>
      <p:ext uri="{BB962C8B-B14F-4D97-AF65-F5344CB8AC3E}">
        <p14:creationId xmlns:p14="http://schemas.microsoft.com/office/powerpoint/2010/main" val="38602511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Avsnitt delagenda orange">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
        <p:nvSpPr>
          <p:cNvPr id="3" name="Platshållare för text 3">
            <a:extLst>
              <a:ext uri="{FF2B5EF4-FFF2-40B4-BE49-F238E27FC236}">
                <a16:creationId xmlns:a16="http://schemas.microsoft.com/office/drawing/2014/main" id="{56A88D68-9816-AB1C-13E9-C787B977D4E2}"/>
              </a:ext>
              <a:ext uri="{C183D7F6-B498-43B3-948B-1728B52AA6E4}">
                <adec:decorative xmlns:adec="http://schemas.microsoft.com/office/drawing/2017/decorative" val="1"/>
              </a:ext>
            </a:extLst>
          </p:cNvPr>
          <p:cNvSpPr>
            <a:spLocks noGrp="1"/>
          </p:cNvSpPr>
          <p:nvPr>
            <p:ph type="body" sz="quarter" idx="11"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876252677"/>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76240496"/>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vsnitt delagenda ljus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tx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231726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Tom">
    <p:bg>
      <p:bgPr>
        <a:solidFill>
          <a:srgbClr val="000000"/>
        </a:solidFill>
        <a:effectLst/>
      </p:bgPr>
    </p:bg>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a:noFill/>
        </p:spPr>
        <p:txBody>
          <a:bodyPr anchor="t" anchorCtr="1"/>
          <a:lstStyle>
            <a:lvl1pPr marL="0" indent="0">
              <a:buNone/>
              <a:defRPr sz="2000">
                <a:solidFill>
                  <a:schemeClr val="bg2"/>
                </a:solidFill>
              </a:defRPr>
            </a:lvl1pPr>
          </a:lstStyle>
          <a:p>
            <a:r>
              <a:rPr lang="sv-SE"/>
              <a:t>Infoga video från dator genom att klicka på ikonen. </a:t>
            </a:r>
            <a:br>
              <a:rPr lang="sv-SE"/>
            </a:br>
            <a:r>
              <a:rPr lang="sv-SE"/>
              <a:t>För </a:t>
            </a:r>
            <a:r>
              <a:rPr lang="sv-SE" err="1"/>
              <a:t>streamad</a:t>
            </a:r>
            <a:r>
              <a:rPr lang="sv-SE"/>
              <a:t> video från t.ex. YouTube – välj Infoga/Media/Video/Online-video</a:t>
            </a:r>
          </a:p>
        </p:txBody>
      </p:sp>
    </p:spTree>
    <p:extLst>
      <p:ext uri="{BB962C8B-B14F-4D97-AF65-F5344CB8AC3E}">
        <p14:creationId xmlns:p14="http://schemas.microsoft.com/office/powerpoint/2010/main" val="12632473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nchor="t" anchorCtr="1"/>
          <a:lstStyle>
            <a:lvl1pPr marL="0" indent="0">
              <a:buNone/>
              <a:defRPr>
                <a:solidFill>
                  <a:schemeClr val="tx1"/>
                </a:solidFill>
              </a:defRPr>
            </a:lvl1pPr>
          </a:lstStyle>
          <a:p>
            <a:r>
              <a:rPr lang="sv-SE"/>
              <a:t>Infoga en bild i hög kvalitet</a:t>
            </a:r>
          </a:p>
        </p:txBody>
      </p:sp>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7298163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höger">
    <p:bg>
      <p:bgPr>
        <a:solidFill>
          <a:schemeClr val="bg2"/>
        </a:solidFill>
        <a:effectLst/>
      </p:bgPr>
    </p:bg>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noFill/>
        </p:spPr>
        <p:txBody>
          <a:bodyPr wrap="square" anchor="b" anchorCtr="1">
            <a:noAutofit/>
          </a:bodyPr>
          <a:lstStyle>
            <a:lvl1pPr marL="0" indent="0" algn="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med fokuspunkt till mitten/höger.</a:t>
            </a:r>
          </a:p>
        </p:txBody>
      </p:sp>
      <p:sp>
        <p:nvSpPr>
          <p:cNvPr id="2" name="Platshållare för text 3">
            <a:extLst>
              <a:ext uri="{FF2B5EF4-FFF2-40B4-BE49-F238E27FC236}">
                <a16:creationId xmlns:a16="http://schemas.microsoft.com/office/drawing/2014/main" id="{17C66704-CAD6-16C7-2C85-8298CA8C1FBB}"/>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003050398"/>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vänsster">
    <p:bg>
      <p:bgPr>
        <a:solidFill>
          <a:schemeClr val="bg2"/>
        </a:solidFill>
        <a:effectLst/>
      </p:bgPr>
    </p:bg>
    <p:spTree>
      <p:nvGrpSpPr>
        <p:cNvPr id="1" name=""/>
        <p:cNvGrpSpPr/>
        <p:nvPr/>
      </p:nvGrpSpPr>
      <p:grpSpPr>
        <a:xfrm>
          <a:off x="0" y="0"/>
          <a:ext cx="0" cy="0"/>
          <a:chOff x="0" y="0"/>
          <a:chExt cx="0" cy="0"/>
        </a:xfrm>
      </p:grpSpPr>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5" name="Platshållare för text 3">
            <a:extLst>
              <a:ext uri="{FF2B5EF4-FFF2-40B4-BE49-F238E27FC236}">
                <a16:creationId xmlns:a16="http://schemas.microsoft.com/office/drawing/2014/main" id="{903E0935-174C-0D38-771F-8C8B7B02CC22}"/>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4" name="Platshållare för text 5">
            <a:extLst>
              <a:ext uri="{FF2B5EF4-FFF2-40B4-BE49-F238E27FC236}">
                <a16:creationId xmlns:a16="http://schemas.microsoft.com/office/drawing/2014/main" id="{AEE8F225-FE09-76BF-77AA-D9932AC41BAD}"/>
              </a:ext>
            </a:extLst>
          </p:cNvPr>
          <p:cNvSpPr>
            <a:spLocks noGrp="1"/>
          </p:cNvSpPr>
          <p:nvPr>
            <p:ph type="body" sz="quarter" idx="15"/>
          </p:nvPr>
        </p:nvSpPr>
        <p:spPr>
          <a:xfrm>
            <a:off x="7246335" y="4611931"/>
            <a:ext cx="4493381"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noFill/>
        </p:spPr>
        <p:txBody>
          <a:bodyPr wrap="square" anchor="t" anchorCtr="1">
            <a:noAutofit/>
          </a:bodyPr>
          <a:lstStyle>
            <a:lvl1pPr marL="0" indent="0" algn="ct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med fokuspunkt till mitten/vänster.</a:t>
            </a:r>
          </a:p>
        </p:txBody>
      </p:sp>
    </p:spTree>
    <p:extLst>
      <p:ext uri="{BB962C8B-B14F-4D97-AF65-F5344CB8AC3E}">
        <p14:creationId xmlns:p14="http://schemas.microsoft.com/office/powerpoint/2010/main" val="2160176642"/>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Pr>
        <a:solidFill>
          <a:srgbClr val="EBECF0"/>
        </a:solidFill>
        <a:effectLst/>
      </p:bgPr>
    </p:bg>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Skriv avsnittsrubrik</a:t>
            </a:r>
          </a:p>
        </p:txBody>
      </p:sp>
      <p:sp>
        <p:nvSpPr>
          <p:cNvPr id="2" name="Rubrik 1"/>
          <p:cNvSpPr>
            <a:spLocks noGrp="1"/>
          </p:cNvSpPr>
          <p:nvPr>
            <p:ph type="title" hasCustomPrompt="1"/>
          </p:nvPr>
        </p:nvSpPr>
        <p:spPr>
          <a:xfrm>
            <a:off x="368310" y="476672"/>
            <a:ext cx="11488327" cy="720080"/>
          </a:xfrm>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58375505"/>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höger">
    <p:bg>
      <p:bgPr>
        <a:solidFill>
          <a:schemeClr val="bg1"/>
        </a:solidFill>
        <a:effectLst/>
      </p:bgPr>
    </p:bg>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2" name="Platshållare för text 3">
            <a:extLst>
              <a:ext uri="{FF2B5EF4-FFF2-40B4-BE49-F238E27FC236}">
                <a16:creationId xmlns:a16="http://schemas.microsoft.com/office/drawing/2014/main" id="{17C66704-CAD6-16C7-2C85-8298CA8C1FBB}"/>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noFill/>
        </p:spPr>
        <p:txBody>
          <a:bodyPr wrap="square" anchor="b" anchorCtr="1">
            <a:noAutofit/>
          </a:bodyPr>
          <a:lstStyle>
            <a:lvl1pPr marL="0" indent="0" algn="ctr">
              <a:buNone/>
              <a:defRPr sz="2000">
                <a:solidFill>
                  <a:schemeClr val="tx2"/>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med fokuspunkt till mitten/höger.</a:t>
            </a:r>
          </a:p>
        </p:txBody>
      </p:sp>
    </p:spTree>
    <p:extLst>
      <p:ext uri="{BB962C8B-B14F-4D97-AF65-F5344CB8AC3E}">
        <p14:creationId xmlns:p14="http://schemas.microsoft.com/office/powerpoint/2010/main" val="3481425989"/>
      </p:ext>
    </p:extLst>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vänster">
    <p:bg>
      <p:bgRef idx="1001">
        <a:schemeClr val="bg1"/>
      </p:bgRef>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5" name="Platshållare för text 2">
            <a:extLst>
              <a:ext uri="{FF2B5EF4-FFF2-40B4-BE49-F238E27FC236}">
                <a16:creationId xmlns:a16="http://schemas.microsoft.com/office/drawing/2014/main" id="{E1B94436-B3EE-2236-86B5-1F42B11A02A6}"/>
              </a:ext>
            </a:extLst>
          </p:cNvPr>
          <p:cNvSpPr>
            <a:spLocks noGrp="1"/>
          </p:cNvSpPr>
          <p:nvPr>
            <p:ph type="body" sz="quarter" idx="15"/>
          </p:nvPr>
        </p:nvSpPr>
        <p:spPr>
          <a:xfrm>
            <a:off x="7256485" y="4603078"/>
            <a:ext cx="4473399" cy="12969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noFill/>
        </p:spPr>
        <p:txBody>
          <a:bodyPr wrap="square">
            <a:noAutofit/>
          </a:bodyPr>
          <a:lstStyle>
            <a:lvl1pPr marL="0" indent="0">
              <a:buNone/>
              <a:defRPr sz="2000">
                <a:solidFill>
                  <a:schemeClr val="tx2"/>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med fokuspunkt till mitten/vänster.</a:t>
            </a:r>
          </a:p>
        </p:txBody>
      </p:sp>
    </p:spTree>
    <p:extLst>
      <p:ext uri="{BB962C8B-B14F-4D97-AF65-F5344CB8AC3E}">
        <p14:creationId xmlns:p14="http://schemas.microsoft.com/office/powerpoint/2010/main" val="901561664"/>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Sidfot enbar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5681700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4119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Ordbild">
    <p:bg>
      <p:bgPr>
        <a:solidFill>
          <a:schemeClr val="bg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79CA7B4-E0DE-88F8-8059-B281417D305F}"/>
              </a:ext>
            </a:extLst>
          </p:cNvPr>
          <p:cNvSpPr>
            <a:spLocks noGrp="1"/>
          </p:cNvSpPr>
          <p:nvPr>
            <p:ph type="pic" sz="quarter" idx="10" hasCustomPrompt="1"/>
          </p:nvPr>
        </p:nvSpPr>
        <p:spPr>
          <a:xfrm>
            <a:off x="937024" y="620688"/>
            <a:ext cx="10317951" cy="4431560"/>
          </a:xfrm>
        </p:spPr>
        <p:txBody>
          <a:bodyPr anchor="t" anchorCtr="1"/>
          <a:lstStyle>
            <a:lvl1pPr marL="0" indent="0">
              <a:buNone/>
              <a:defRPr sz="2000">
                <a:solidFill>
                  <a:schemeClr val="tx1"/>
                </a:solidFill>
              </a:defRPr>
            </a:lvl1pPr>
          </a:lstStyle>
          <a:p>
            <a:r>
              <a:rPr lang="sv-SE"/>
              <a:t>Infoga ordbild från </a:t>
            </a:r>
            <a:r>
              <a:rPr lang="sv-SE" err="1"/>
              <a:t>Mediaflow</a:t>
            </a:r>
            <a:r>
              <a:rPr lang="sv-SE"/>
              <a:t>.</a:t>
            </a:r>
          </a:p>
        </p:txBody>
      </p:sp>
    </p:spTree>
    <p:extLst>
      <p:ext uri="{BB962C8B-B14F-4D97-AF65-F5344CB8AC3E}">
        <p14:creationId xmlns:p14="http://schemas.microsoft.com/office/powerpoint/2010/main" val="1666657595"/>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lutbild-tack">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DC759B-B4C9-AACA-C269-06B81AA22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022" y="764704"/>
            <a:ext cx="7629987" cy="4032448"/>
          </a:xfrm>
          <a:prstGeom prst="rect">
            <a:avLst/>
          </a:prstGeom>
        </p:spPr>
      </p:pic>
      <p:sp>
        <p:nvSpPr>
          <p:cNvPr id="3" name="Platshållare för text 2">
            <a:extLst>
              <a:ext uri="{FF2B5EF4-FFF2-40B4-BE49-F238E27FC236}">
                <a16:creationId xmlns:a16="http://schemas.microsoft.com/office/drawing/2014/main" id="{EC8BB20B-DF37-1370-4A43-B23B346E792F}"/>
              </a:ext>
            </a:extLst>
          </p:cNvPr>
          <p:cNvSpPr>
            <a:spLocks noGrp="1"/>
          </p:cNvSpPr>
          <p:nvPr>
            <p:ph type="body" sz="quarter" idx="12" hasCustomPrompt="1"/>
          </p:nvPr>
        </p:nvSpPr>
        <p:spPr>
          <a:xfrm>
            <a:off x="6240016" y="5013176"/>
            <a:ext cx="5616500" cy="1512888"/>
          </a:xfrm>
        </p:spPr>
        <p:txBody>
          <a:bodyPr anchor="ctr" anchorCtr="0"/>
          <a:lstStyle>
            <a:lvl1pPr marL="0" indent="0" algn="r">
              <a:buNone/>
              <a:defRPr/>
            </a:lvl1pPr>
          </a:lstStyle>
          <a:p>
            <a:pPr lvl="0"/>
            <a:r>
              <a:rPr lang="sv-SE" err="1"/>
              <a:t>Epostadress</a:t>
            </a:r>
            <a:endParaRPr lang="sv-SE"/>
          </a:p>
        </p:txBody>
      </p:sp>
    </p:spTree>
    <p:extLst>
      <p:ext uri="{BB962C8B-B14F-4D97-AF65-F5344CB8AC3E}">
        <p14:creationId xmlns:p14="http://schemas.microsoft.com/office/powerpoint/2010/main" val="2299446810"/>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Upphovsrät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
        <p:nvSpPr>
          <p:cNvPr id="2" name="textruta 1">
            <a:extLst>
              <a:ext uri="{FF2B5EF4-FFF2-40B4-BE49-F238E27FC236}">
                <a16:creationId xmlns:a16="http://schemas.microsoft.com/office/drawing/2014/main" id="{56FA0A3D-42DD-1171-A82A-E59CF02B97F7}"/>
              </a:ext>
            </a:extLst>
          </p:cNvPr>
          <p:cNvSpPr txBox="1"/>
          <p:nvPr userDrawn="1"/>
        </p:nvSpPr>
        <p:spPr>
          <a:xfrm>
            <a:off x="1631504" y="1412776"/>
            <a:ext cx="8640960" cy="3816424"/>
          </a:xfrm>
          <a:prstGeom prst="rect">
            <a:avLst/>
          </a:prstGeom>
        </p:spPr>
        <p:txBody>
          <a:bodyPr vert="horz" wrap="square" lIns="91440" tIns="45720" rIns="91440" bIns="45720" rtlCol="0" anchor="t">
            <a:noAutofit/>
          </a:bodyPr>
          <a:lstStyle/>
          <a:p>
            <a:pPr algn="l"/>
            <a:r>
              <a:rPr lang="sv-SE" sz="1800" b="1">
                <a:solidFill>
                  <a:schemeClr val="tx1"/>
                </a:solidFill>
              </a:rPr>
              <a:t>Upphovsrätt</a:t>
            </a:r>
          </a:p>
          <a:p>
            <a:pPr algn="l"/>
            <a:r>
              <a:rPr lang="sv-SE"/>
              <a:t>Dokumentet är framtaget av Suntarbetsliv med det syfte som framgår av titelbilden. Powerpoint-bilderna följer Suntarbetslivs visuella identitet. </a:t>
            </a:r>
          </a:p>
          <a:p>
            <a:pPr algn="l"/>
            <a:endParaRPr lang="sv-SE"/>
          </a:p>
          <a:p>
            <a:pPr algn="l"/>
            <a:r>
              <a:rPr lang="sv-SE"/>
              <a:t>Tänk på att foton, bilder, illustrationer och filmer är Suntarbetslivs. Om du önskar använda någon bild i en egen presentation, gör då till exempel en skärmdump där Suntarbetslivs logotype syns, så att det är tydligt vem som är avsändare. Du kan också göra en egen bild enligt din organisations visuella identitet där du inspireras av Suntarbetslivs bildidéer. </a:t>
            </a:r>
          </a:p>
          <a:p>
            <a:pPr algn="l"/>
            <a:endParaRPr lang="sv-SE"/>
          </a:p>
          <a:p>
            <a:pPr algn="l"/>
            <a:r>
              <a:rPr lang="sv-SE"/>
              <a:t>Du kan alltså inte ta eller låna powerpoint-bilder, bilder, foton, illustrationer eller filmer utan att ange källa. </a:t>
            </a:r>
          </a:p>
          <a:p>
            <a:pPr algn="l"/>
            <a:endParaRPr lang="sv-SE"/>
          </a:p>
          <a:p>
            <a:pPr algn="l"/>
            <a:r>
              <a:rPr lang="sv-SE"/>
              <a:t>Kontakta gärna </a:t>
            </a:r>
            <a:r>
              <a:rPr lang="sv-SE">
                <a:hlinkClick r:id="rId3"/>
              </a:rPr>
              <a:t>fraga@suntarbetsliv.se</a:t>
            </a:r>
            <a:r>
              <a:rPr lang="sv-SE"/>
              <a:t> om du undrar över något!</a:t>
            </a:r>
            <a:endParaRPr lang="sv-SE" sz="1800" b="0">
              <a:solidFill>
                <a:schemeClr val="tx1"/>
              </a:solidFill>
            </a:endParaRPr>
          </a:p>
        </p:txBody>
      </p:sp>
    </p:spTree>
    <p:extLst>
      <p:ext uri="{BB962C8B-B14F-4D97-AF65-F5344CB8AC3E}">
        <p14:creationId xmlns:p14="http://schemas.microsoft.com/office/powerpoint/2010/main" val="5135102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4" name="Bildobjekt 3" descr="En bild som visar Suntarbetsliv logotyp och texten &quot;Tillsammans gör vi jobbet bättre.">
            <a:extLst>
              <a:ext uri="{FF2B5EF4-FFF2-40B4-BE49-F238E27FC236}">
                <a16:creationId xmlns:a16="http://schemas.microsoft.com/office/drawing/2014/main" id="{CA77A244-67F6-00B4-AFA1-43154AF76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556792"/>
            <a:ext cx="7632848" cy="3484395"/>
          </a:xfrm>
          <a:prstGeom prst="rect">
            <a:avLst/>
          </a:prstGeom>
        </p:spPr>
      </p:pic>
    </p:spTree>
    <p:extLst>
      <p:ext uri="{BB962C8B-B14F-4D97-AF65-F5344CB8AC3E}">
        <p14:creationId xmlns:p14="http://schemas.microsoft.com/office/powerpoint/2010/main" val="6445659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Ref idx="1001">
        <a:schemeClr val="bg2"/>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3578877140"/>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Startbild blå">
    <p:bg>
      <p:bgRef idx="1001">
        <a:schemeClr val="bg2"/>
      </p:bgRef>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solidFill>
            <a:schemeClr val="tx1"/>
          </a:solidFill>
        </p:spPr>
        <p:txBody>
          <a:bodyPr wrap="square">
            <a:noAutofit/>
          </a:bodyPr>
          <a:lstStyle>
            <a:lvl1pPr marL="0" indent="0" algn="r">
              <a:buNone/>
              <a:defRPr sz="1400">
                <a:solidFill>
                  <a:srgbClr val="FFFFFF"/>
                </a:solidFill>
              </a:defRPr>
            </a:lvl1pPr>
          </a:lstStyle>
          <a:p>
            <a:r>
              <a:rPr lang="sv-SE"/>
              <a:t>Infoga foto i hög kvalitet (minst 1600 </a:t>
            </a:r>
            <a:r>
              <a:rPr lang="sv-SE" err="1"/>
              <a:t>px</a:t>
            </a:r>
            <a:r>
              <a:rPr lang="sv-SE"/>
              <a:t>).</a:t>
            </a:r>
          </a:p>
          <a:p>
            <a:endParaRPr lang="sv-SE"/>
          </a:p>
          <a:p>
            <a:r>
              <a:rPr lang="sv-SE"/>
              <a:t>Bild från </a:t>
            </a:r>
            <a:r>
              <a:rPr lang="sv-SE" err="1"/>
              <a:t>Mediaflow</a:t>
            </a:r>
            <a:r>
              <a:rPr lang="sv-SE"/>
              <a:t>: Markera denna platshållare</a:t>
            </a:r>
            <a:br>
              <a:rPr lang="sv-SE"/>
            </a:br>
            <a:r>
              <a:rPr lang="sv-SE"/>
              <a:t>och välj Infoga / </a:t>
            </a:r>
            <a:r>
              <a:rPr lang="sv-SE" err="1"/>
              <a:t>Mediaflow</a:t>
            </a:r>
            <a:r>
              <a:rPr lang="sv-SE"/>
              <a:t>.</a:t>
            </a:r>
          </a:p>
          <a:p>
            <a:r>
              <a:rPr lang="sv-SE"/>
              <a:t>Bild från datorn: Klicka på bildikonen i mitten.</a:t>
            </a:r>
          </a:p>
          <a:p>
            <a:endParaRPr lang="sv-SE"/>
          </a:p>
          <a:p>
            <a:r>
              <a:rPr lang="sv-SE"/>
              <a:t>För illustration: Markera denna platshållare och radera den.</a:t>
            </a:r>
            <a:br>
              <a:rPr lang="sv-SE"/>
            </a:br>
            <a:r>
              <a:rPr lang="sv-SE"/>
              <a:t>Kvar är den mörkblå formen. Infoga en orange eller vit illustration med transparent bakgrund ovanpå den.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989138"/>
            <a:ext cx="4824287" cy="2375966"/>
          </a:xfrm>
        </p:spPr>
        <p:txBody>
          <a:bodyPr anchor="ctr" anchorCtr="0"/>
          <a:lstStyle>
            <a:lvl1pPr marL="0" indent="0">
              <a:buNone/>
              <a:defRPr sz="4400" b="1"/>
            </a:lvl1pPr>
          </a:lstStyle>
          <a:p>
            <a:pPr lvl="0"/>
            <a:r>
              <a:rPr lang="sv-SE"/>
              <a:t>Skriv rubrik</a:t>
            </a:r>
          </a:p>
        </p:txBody>
      </p:sp>
      <p:pic>
        <p:nvPicPr>
          <p:cNvPr id="7" name="Bildobjekt 6">
            <a:extLst>
              <a:ext uri="{FF2B5EF4-FFF2-40B4-BE49-F238E27FC236}">
                <a16:creationId xmlns:a16="http://schemas.microsoft.com/office/drawing/2014/main" id="{723DDE1D-7604-1A00-F5FC-85BF2D88F1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416" y="980728"/>
            <a:ext cx="3072010" cy="1008410"/>
          </a:xfrm>
          <a:prstGeom prst="rect">
            <a:avLst/>
          </a:prstGeom>
        </p:spPr>
      </p:pic>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724400"/>
            <a:ext cx="4824412" cy="1512888"/>
          </a:xfrm>
        </p:spPr>
        <p:txBody>
          <a:bodyPr/>
          <a:lstStyle>
            <a:lvl1pPr marL="0" indent="0">
              <a:buNone/>
              <a:defRPr/>
            </a:lvl1pPr>
          </a:lstStyle>
          <a:p>
            <a:pPr lvl="0"/>
            <a:r>
              <a:rPr lang="sv-SE"/>
              <a:t>Skriv namn, titel</a:t>
            </a:r>
          </a:p>
        </p:txBody>
      </p:sp>
    </p:spTree>
    <p:extLst>
      <p:ext uri="{BB962C8B-B14F-4D97-AF65-F5344CB8AC3E}">
        <p14:creationId xmlns:p14="http://schemas.microsoft.com/office/powerpoint/2010/main" val="235781003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ch foto">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200"/>
            <a:ext cx="504056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4">
            <a:extLst>
              <a:ext uri="{FF2B5EF4-FFF2-40B4-BE49-F238E27FC236}">
                <a16:creationId xmlns:a16="http://schemas.microsoft.com/office/drawing/2014/main" id="{B2FF1F74-7809-F343-9A32-1329581A4E01}"/>
              </a:ext>
            </a:extLst>
          </p:cNvPr>
          <p:cNvSpPr>
            <a:spLocks noGrp="1"/>
          </p:cNvSpPr>
          <p:nvPr>
            <p:ph type="pic" sz="quarter" idx="16" hasCustomPrompt="1"/>
          </p:nvPr>
        </p:nvSpPr>
        <p:spPr>
          <a:xfrm>
            <a:off x="6354173" y="1483200"/>
            <a:ext cx="5500800" cy="3096344"/>
          </a:xfrm>
          <a:custGeom>
            <a:avLst/>
            <a:gdLst>
              <a:gd name="connsiteX0" fmla="*/ 428256 w 5616623"/>
              <a:gd name="connsiteY0" fmla="*/ 0 h 3312368"/>
              <a:gd name="connsiteX1" fmla="*/ 5188367 w 5616623"/>
              <a:gd name="connsiteY1" fmla="*/ 0 h 3312368"/>
              <a:gd name="connsiteX2" fmla="*/ 5616623 w 5616623"/>
              <a:gd name="connsiteY2" fmla="*/ 428256 h 3312368"/>
              <a:gd name="connsiteX3" fmla="*/ 5616623 w 5616623"/>
              <a:gd name="connsiteY3" fmla="*/ 2884112 h 3312368"/>
              <a:gd name="connsiteX4" fmla="*/ 5188367 w 5616623"/>
              <a:gd name="connsiteY4" fmla="*/ 3312368 h 3312368"/>
              <a:gd name="connsiteX5" fmla="*/ 428256 w 5616623"/>
              <a:gd name="connsiteY5" fmla="*/ 3312368 h 3312368"/>
              <a:gd name="connsiteX6" fmla="*/ 0 w 5616623"/>
              <a:gd name="connsiteY6" fmla="*/ 2884112 h 3312368"/>
              <a:gd name="connsiteX7" fmla="*/ 0 w 5616623"/>
              <a:gd name="connsiteY7" fmla="*/ 428256 h 3312368"/>
              <a:gd name="connsiteX8" fmla="*/ 428256 w 5616623"/>
              <a:gd name="connsiteY8"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623" h="3312368">
                <a:moveTo>
                  <a:pt x="428256" y="0"/>
                </a:moveTo>
                <a:lnTo>
                  <a:pt x="5188367" y="0"/>
                </a:lnTo>
                <a:cubicBezTo>
                  <a:pt x="5424886" y="0"/>
                  <a:pt x="5616623" y="191737"/>
                  <a:pt x="5616623" y="428256"/>
                </a:cubicBezTo>
                <a:lnTo>
                  <a:pt x="5616623" y="2884112"/>
                </a:lnTo>
                <a:cubicBezTo>
                  <a:pt x="5616623" y="3120631"/>
                  <a:pt x="5424886" y="3312368"/>
                  <a:pt x="5188367" y="3312368"/>
                </a:cubicBezTo>
                <a:lnTo>
                  <a:pt x="428256" y="3312368"/>
                </a:lnTo>
                <a:cubicBezTo>
                  <a:pt x="191737" y="3312368"/>
                  <a:pt x="0" y="3120631"/>
                  <a:pt x="0" y="2884112"/>
                </a:cubicBezTo>
                <a:lnTo>
                  <a:pt x="0" y="428256"/>
                </a:lnTo>
                <a:cubicBezTo>
                  <a:pt x="0" y="191737"/>
                  <a:pt x="191737" y="0"/>
                  <a:pt x="428256" y="0"/>
                </a:cubicBezTo>
                <a:close/>
              </a:path>
            </a:pathLst>
          </a:custGeom>
          <a:noFill/>
        </p:spPr>
        <p:txBody>
          <a:bodyPr wrap="square" anchor="t" anchorCtr="0">
            <a:noAutofit/>
          </a:bodyPr>
          <a:lstStyle>
            <a:lvl1pPr marL="0" indent="0" algn="ctr">
              <a:buNone/>
              <a:defRPr sz="1800">
                <a:solidFill>
                  <a:schemeClr val="accent3"/>
                </a:solidFill>
              </a:defRPr>
            </a:lvl1pPr>
          </a:lstStyle>
          <a:p>
            <a:r>
              <a:rPr lang="sv-SE"/>
              <a:t>Infoga foto här</a:t>
            </a:r>
          </a:p>
        </p:txBody>
      </p:sp>
    </p:spTree>
    <p:extLst>
      <p:ext uri="{BB962C8B-B14F-4D97-AF65-F5344CB8AC3E}">
        <p14:creationId xmlns:p14="http://schemas.microsoft.com/office/powerpoint/2010/main" val="3482230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2_Startbild blå">
    <p:bg>
      <p:bgRef idx="1001">
        <a:schemeClr val="bg2"/>
      </p:bgRef>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solidFill>
            <a:schemeClr val="tx2"/>
          </a:solidFill>
        </p:spPr>
        <p:txBody>
          <a:bodyPr wrap="square">
            <a:noAutofit/>
          </a:bodyPr>
          <a:lstStyle>
            <a:lvl1pPr marL="0" indent="0" algn="r">
              <a:buNone/>
              <a:defRPr sz="1400">
                <a:solidFill>
                  <a:srgbClr val="FFFFFF"/>
                </a:solidFill>
              </a:defRPr>
            </a:lvl1pPr>
          </a:lstStyle>
          <a:p>
            <a:r>
              <a:rPr lang="sv-SE"/>
              <a:t>Infoga foto i hög kvalitet (minst 1600 </a:t>
            </a:r>
            <a:r>
              <a:rPr lang="sv-SE" err="1"/>
              <a:t>px</a:t>
            </a:r>
            <a:r>
              <a:rPr lang="sv-SE"/>
              <a:t>).</a:t>
            </a:r>
          </a:p>
          <a:p>
            <a:endParaRPr lang="sv-SE"/>
          </a:p>
          <a:p>
            <a:r>
              <a:rPr lang="sv-SE"/>
              <a:t>Bild från </a:t>
            </a:r>
            <a:r>
              <a:rPr lang="sv-SE" err="1"/>
              <a:t>Mediaflow</a:t>
            </a:r>
            <a:r>
              <a:rPr lang="sv-SE"/>
              <a:t>: Markera denna platshållare</a:t>
            </a:r>
            <a:br>
              <a:rPr lang="sv-SE"/>
            </a:br>
            <a:r>
              <a:rPr lang="sv-SE"/>
              <a:t>och välj Infoga / </a:t>
            </a:r>
            <a:r>
              <a:rPr lang="sv-SE" err="1"/>
              <a:t>Mediaflow</a:t>
            </a:r>
            <a:r>
              <a:rPr lang="sv-SE"/>
              <a:t>.</a:t>
            </a:r>
          </a:p>
          <a:p>
            <a:r>
              <a:rPr lang="sv-SE"/>
              <a:t>Bild från datorn: Klicka på bildikonen i mitten.</a:t>
            </a:r>
          </a:p>
          <a:p>
            <a:endParaRPr lang="sv-SE"/>
          </a:p>
          <a:p>
            <a:r>
              <a:rPr lang="sv-SE"/>
              <a:t>För illustration: Markera denna platshållare och radera den.</a:t>
            </a:r>
            <a:br>
              <a:rPr lang="sv-SE"/>
            </a:br>
            <a:r>
              <a:rPr lang="sv-SE"/>
              <a:t>Kvar är den orange formen. Infoga en blå eller vit</a:t>
            </a:r>
            <a:br>
              <a:rPr lang="sv-SE"/>
            </a:br>
            <a:r>
              <a:rPr lang="sv-SE"/>
              <a:t>illustration med transparent bakgrund ovanpå den.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989138"/>
            <a:ext cx="4824287" cy="2375966"/>
          </a:xfrm>
        </p:spPr>
        <p:txBody>
          <a:bodyPr anchor="ctr" anchorCtr="0"/>
          <a:lstStyle>
            <a:lvl1pPr marL="0" indent="0">
              <a:buNone/>
              <a:defRPr sz="4400" b="1"/>
            </a:lvl1pPr>
          </a:lstStyle>
          <a:p>
            <a:pPr lvl="0"/>
            <a:r>
              <a:rPr lang="sv-SE"/>
              <a:t>Skriv rubrik</a:t>
            </a:r>
          </a:p>
        </p:txBody>
      </p:sp>
      <p:pic>
        <p:nvPicPr>
          <p:cNvPr id="7" name="Bildobjekt 6">
            <a:extLst>
              <a:ext uri="{FF2B5EF4-FFF2-40B4-BE49-F238E27FC236}">
                <a16:creationId xmlns:a16="http://schemas.microsoft.com/office/drawing/2014/main" id="{723DDE1D-7604-1A00-F5FC-85BF2D88F1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416" y="980728"/>
            <a:ext cx="3072010" cy="1008410"/>
          </a:xfrm>
          <a:prstGeom prst="rect">
            <a:avLst/>
          </a:prstGeom>
        </p:spPr>
      </p:pic>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724400"/>
            <a:ext cx="4824412" cy="1512888"/>
          </a:xfrm>
        </p:spPr>
        <p:txBody>
          <a:bodyPr/>
          <a:lstStyle>
            <a:lvl1pPr marL="0" indent="0">
              <a:buNone/>
              <a:defRPr/>
            </a:lvl1pPr>
          </a:lstStyle>
          <a:p>
            <a:pPr lvl="0"/>
            <a:r>
              <a:rPr lang="sv-SE"/>
              <a:t>Skriv namn, titel</a:t>
            </a:r>
          </a:p>
        </p:txBody>
      </p:sp>
    </p:spTree>
    <p:extLst>
      <p:ext uri="{BB962C8B-B14F-4D97-AF65-F5344CB8AC3E}">
        <p14:creationId xmlns:p14="http://schemas.microsoft.com/office/powerpoint/2010/main" val="18273739"/>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3_Startbild alt 2">
    <p:bg>
      <p:bgRef idx="1001">
        <a:schemeClr val="bg2"/>
      </p:bgRef>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989138"/>
            <a:ext cx="5038368" cy="2879725"/>
          </a:xfrm>
        </p:spPr>
        <p:txBody>
          <a:bodyPr anchor="ctr" anchorCtr="0"/>
          <a:lstStyle>
            <a:lvl1pPr marL="0" indent="0">
              <a:buNone/>
              <a:defRPr sz="4400" b="1"/>
            </a:lvl1pPr>
          </a:lstStyle>
          <a:p>
            <a:pPr lvl="0"/>
            <a:r>
              <a:rPr lang="sv-SE"/>
              <a:t>Skriv rubrik</a:t>
            </a:r>
          </a:p>
        </p:txBody>
      </p:sp>
      <p:sp>
        <p:nvSpPr>
          <p:cNvPr id="6" name="Platshållare för bild 5">
            <a:extLst>
              <a:ext uri="{FF2B5EF4-FFF2-40B4-BE49-F238E27FC236}">
                <a16:creationId xmlns:a16="http://schemas.microsoft.com/office/drawing/2014/main" id="{386278CE-8855-5754-F190-BBC4BBF20606}"/>
              </a:ext>
            </a:extLst>
          </p:cNvPr>
          <p:cNvSpPr>
            <a:spLocks noGrp="1"/>
          </p:cNvSpPr>
          <p:nvPr>
            <p:ph type="pic" sz="quarter" idx="11" hasCustomPrompt="1"/>
          </p:nvPr>
        </p:nvSpPr>
        <p:spPr>
          <a:xfrm>
            <a:off x="6384032" y="1786517"/>
            <a:ext cx="5807969" cy="3240360"/>
          </a:xfrm>
          <a:custGeom>
            <a:avLst/>
            <a:gdLst>
              <a:gd name="connsiteX0" fmla="*/ 1620180 w 6094057"/>
              <a:gd name="connsiteY0" fmla="*/ 0 h 3240360"/>
              <a:gd name="connsiteX1" fmla="*/ 6010725 w 6094057"/>
              <a:gd name="connsiteY1" fmla="*/ 0 h 3240360"/>
              <a:gd name="connsiteX2" fmla="*/ 6094057 w 6094057"/>
              <a:gd name="connsiteY2" fmla="*/ 4208 h 3240360"/>
              <a:gd name="connsiteX3" fmla="*/ 6094057 w 6094057"/>
              <a:gd name="connsiteY3" fmla="*/ 3236152 h 3240360"/>
              <a:gd name="connsiteX4" fmla="*/ 6010725 w 6094057"/>
              <a:gd name="connsiteY4" fmla="*/ 3240360 h 3240360"/>
              <a:gd name="connsiteX5" fmla="*/ 1620180 w 6094057"/>
              <a:gd name="connsiteY5" fmla="*/ 3240360 h 3240360"/>
              <a:gd name="connsiteX6" fmla="*/ 0 w 6094057"/>
              <a:gd name="connsiteY6" fmla="*/ 1620180 h 3240360"/>
              <a:gd name="connsiteX7" fmla="*/ 1620180 w 6094057"/>
              <a:gd name="connsiteY7" fmla="*/ 0 h 324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4057" h="3240360">
                <a:moveTo>
                  <a:pt x="1620180" y="0"/>
                </a:moveTo>
                <a:lnTo>
                  <a:pt x="6010725" y="0"/>
                </a:lnTo>
                <a:lnTo>
                  <a:pt x="6094057" y="4208"/>
                </a:lnTo>
                <a:lnTo>
                  <a:pt x="6094057" y="3236152"/>
                </a:lnTo>
                <a:lnTo>
                  <a:pt x="6010725" y="3240360"/>
                </a:lnTo>
                <a:lnTo>
                  <a:pt x="1620180" y="3240360"/>
                </a:lnTo>
                <a:cubicBezTo>
                  <a:pt x="725379" y="3240360"/>
                  <a:pt x="0" y="2514981"/>
                  <a:pt x="0" y="1620180"/>
                </a:cubicBezTo>
                <a:cubicBezTo>
                  <a:pt x="0" y="725379"/>
                  <a:pt x="725379" y="0"/>
                  <a:pt x="1620180" y="0"/>
                </a:cubicBezTo>
                <a:close/>
              </a:path>
            </a:pathLst>
          </a:custGeom>
          <a:solidFill>
            <a:schemeClr val="tx2">
              <a:lumMod val="20000"/>
              <a:lumOff val="80000"/>
            </a:schemeClr>
          </a:solidFill>
        </p:spPr>
        <p:txBody>
          <a:bodyPr wrap="square">
            <a:noAutofit/>
          </a:bodyPr>
          <a:lstStyle>
            <a:lvl1pPr marL="0" indent="0" algn="r">
              <a:buNone/>
              <a:defRPr/>
            </a:lvl1pPr>
          </a:lstStyle>
          <a:p>
            <a:r>
              <a:rPr lang="sv-SE"/>
              <a:t>Infoga foto</a:t>
            </a:r>
          </a:p>
        </p:txBody>
      </p:sp>
      <p:pic>
        <p:nvPicPr>
          <p:cNvPr id="9" name="Bildobjekt 8">
            <a:extLst>
              <a:ext uri="{FF2B5EF4-FFF2-40B4-BE49-F238E27FC236}">
                <a16:creationId xmlns:a16="http://schemas.microsoft.com/office/drawing/2014/main" id="{E138BD3D-4DDD-E297-8CE6-87EBDAD4F8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800" y="980728"/>
            <a:ext cx="3072010" cy="1008410"/>
          </a:xfrm>
          <a:prstGeom prst="rect">
            <a:avLst/>
          </a:prstGeom>
        </p:spPr>
      </p:pic>
      <p:sp>
        <p:nvSpPr>
          <p:cNvPr id="10" name="Platshållare för text 2">
            <a:extLst>
              <a:ext uri="{FF2B5EF4-FFF2-40B4-BE49-F238E27FC236}">
                <a16:creationId xmlns:a16="http://schemas.microsoft.com/office/drawing/2014/main" id="{B9B14625-27F4-9098-474C-400FDE96BF57}"/>
              </a:ext>
            </a:extLst>
          </p:cNvPr>
          <p:cNvSpPr>
            <a:spLocks noGrp="1"/>
          </p:cNvSpPr>
          <p:nvPr>
            <p:ph type="body" sz="quarter" idx="12" hasCustomPrompt="1"/>
          </p:nvPr>
        </p:nvSpPr>
        <p:spPr>
          <a:xfrm>
            <a:off x="1055688" y="5026876"/>
            <a:ext cx="4824412" cy="1426459"/>
          </a:xfrm>
        </p:spPr>
        <p:txBody>
          <a:bodyPr/>
          <a:lstStyle>
            <a:lvl1pPr marL="0" indent="0">
              <a:buNone/>
              <a:defRPr/>
            </a:lvl1pPr>
          </a:lstStyle>
          <a:p>
            <a:pPr lvl="0"/>
            <a:r>
              <a:rPr lang="sv-SE"/>
              <a:t>Skriv namn, titel</a:t>
            </a:r>
          </a:p>
        </p:txBody>
      </p:sp>
    </p:spTree>
    <p:extLst>
      <p:ext uri="{BB962C8B-B14F-4D97-AF65-F5344CB8AC3E}">
        <p14:creationId xmlns:p14="http://schemas.microsoft.com/office/powerpoint/2010/main" val="4245436617"/>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28250292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Agenda – sätt en rubrik</a:t>
            </a:r>
          </a:p>
        </p:txBody>
      </p:sp>
      <p:sp>
        <p:nvSpPr>
          <p:cNvPr id="4" name="Platshållare för text 3">
            <a:extLst>
              <a:ext uri="{FF2B5EF4-FFF2-40B4-BE49-F238E27FC236}">
                <a16:creationId xmlns:a16="http://schemas.microsoft.com/office/drawing/2014/main" id="{7363C973-2AD7-7371-84DF-9481BDB0E7F5}"/>
              </a:ext>
            </a:extLst>
          </p:cNvPr>
          <p:cNvSpPr>
            <a:spLocks noGrp="1"/>
          </p:cNvSpPr>
          <p:nvPr>
            <p:ph type="body" sz="quarter" idx="14" hasCustomPrompt="1"/>
          </p:nvPr>
        </p:nvSpPr>
        <p:spPr>
          <a:xfrm>
            <a:off x="1054800" y="1772816"/>
            <a:ext cx="10080625" cy="4176712"/>
          </a:xfrm>
        </p:spPr>
        <p:txBody>
          <a:bodyPr/>
          <a:lstStyle>
            <a:lvl1pPr>
              <a:lnSpc>
                <a:spcPct val="150000"/>
              </a:lnSpc>
              <a:defRPr/>
            </a:lvl1pPr>
          </a:lstStyle>
          <a:p>
            <a:pPr lvl="0"/>
            <a:r>
              <a:rPr lang="sv-SE"/>
              <a:t>Skriv punkt 1 på agendan</a:t>
            </a:r>
          </a:p>
          <a:p>
            <a:pPr lvl="0"/>
            <a:r>
              <a:rPr lang="sv-SE"/>
              <a:t>Skriv punkt 2 på agendan</a:t>
            </a:r>
          </a:p>
        </p:txBody>
      </p:sp>
    </p:spTree>
    <p:extLst>
      <p:ext uri="{BB962C8B-B14F-4D97-AF65-F5344CB8AC3E}">
        <p14:creationId xmlns:p14="http://schemas.microsoft.com/office/powerpoint/2010/main" val="4255857114"/>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785182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463955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89249324"/>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34656260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Ref idx="1001">
        <a:schemeClr val="bg2"/>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2725106957"/>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158414583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200"/>
            <a:ext cx="504056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10671892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 här</a:t>
            </a:r>
          </a:p>
        </p:txBody>
      </p:sp>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2276873"/>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824192" y="2257130"/>
            <a:ext cx="3313154" cy="3188096"/>
          </a:xfrm>
        </p:spPr>
        <p:txBody>
          <a:bodyPr anchor="ctr" anchorCtr="0"/>
          <a:lstStyle>
            <a:lvl1pPr marL="0" indent="0">
              <a:buNone/>
              <a:defRPr sz="2000" b="0"/>
            </a:lvl1pPr>
          </a:lstStyle>
          <a:p>
            <a:pPr lvl="0"/>
            <a:r>
              <a:rPr lang="sv-SE"/>
              <a:t>Skriv text här</a:t>
            </a:r>
          </a:p>
        </p:txBody>
      </p:sp>
      <p:pic>
        <p:nvPicPr>
          <p:cNvPr id="9" name="Bild 8">
            <a:extLst>
              <a:ext uri="{FF2B5EF4-FFF2-40B4-BE49-F238E27FC236}">
                <a16:creationId xmlns:a16="http://schemas.microsoft.com/office/drawing/2014/main" id="{BA541F5F-E721-AE93-4E0C-047E513182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1556792"/>
            <a:ext cx="815459" cy="931953"/>
          </a:xfrm>
          <a:prstGeom prst="rect">
            <a:avLst/>
          </a:prstGeom>
        </p:spPr>
      </p:pic>
    </p:spTree>
    <p:extLst>
      <p:ext uri="{BB962C8B-B14F-4D97-AF65-F5344CB8AC3E}">
        <p14:creationId xmlns:p14="http://schemas.microsoft.com/office/powerpoint/2010/main" val="37503562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A_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text 3">
            <a:extLst>
              <a:ext uri="{FF2B5EF4-FFF2-40B4-BE49-F238E27FC236}">
                <a16:creationId xmlns:a16="http://schemas.microsoft.com/office/drawing/2014/main" id="{A8CCCED1-A350-0496-BD3F-860F655DE79C}"/>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34450768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310" y="1916832"/>
            <a:ext cx="11488327" cy="720080"/>
          </a:xfrm>
        </p:spPr>
        <p:txBody>
          <a:bodyPr/>
          <a:lstStyle>
            <a:lvl1pPr>
              <a:defRPr sz="4400"/>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3683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37743392"/>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vsnitt delagenda 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310" y="1916832"/>
            <a:ext cx="11488327" cy="720080"/>
          </a:xfrm>
        </p:spPr>
        <p:txBody>
          <a:bodyPr/>
          <a:lstStyle>
            <a:lvl1pPr>
              <a:defRPr sz="4400">
                <a:solidFill>
                  <a:schemeClr val="tx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3683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465303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_Tom">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p:spPr>
        <p:txBody>
          <a:bodyPr/>
          <a:lstStyle>
            <a:lvl1pPr marL="0" indent="0">
              <a:buNone/>
              <a:defRPr/>
            </a:lvl1pPr>
          </a:lstStyle>
          <a:p>
            <a:r>
              <a:rPr lang="sv-SE"/>
              <a:t>Infoga video från dator genom att klicka här. För </a:t>
            </a:r>
            <a:r>
              <a:rPr lang="sv-SE" err="1"/>
              <a:t>streamad</a:t>
            </a:r>
            <a:r>
              <a:rPr lang="sv-SE"/>
              <a:t> online video – välj Infoga/Media/Video/Online-video</a:t>
            </a:r>
          </a:p>
        </p:txBody>
      </p:sp>
    </p:spTree>
    <p:extLst>
      <p:ext uri="{BB962C8B-B14F-4D97-AF65-F5344CB8AC3E}">
        <p14:creationId xmlns:p14="http://schemas.microsoft.com/office/powerpoint/2010/main" val="4615005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ext och illustration på form orange">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8" name="Platshållare för text 7"/>
          <p:cNvSpPr>
            <a:spLocks noGrp="1"/>
          </p:cNvSpPr>
          <p:nvPr>
            <p:ph type="body" sz="quarter" idx="13" hasCustomPrompt="1"/>
          </p:nvPr>
        </p:nvSpPr>
        <p:spPr>
          <a:xfrm>
            <a:off x="1055440" y="1772816"/>
            <a:ext cx="5040560" cy="4176464"/>
          </a:xfrm>
        </p:spPr>
        <p:txBody>
          <a:bodyPr/>
          <a:lstStyle>
            <a:lvl1pPr marL="0" indent="0">
              <a:buNone/>
              <a:defRPr>
                <a:latin typeface="+mn-lt"/>
              </a:defRPr>
            </a:lvl1pPr>
          </a:lstStyle>
          <a:p>
            <a:pPr lvl="0"/>
            <a:r>
              <a:rPr lang="sv-SE"/>
              <a:t>Skriv text</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Avsnittsrubrik</a:t>
            </a:r>
          </a:p>
        </p:txBody>
      </p:sp>
      <p:sp>
        <p:nvSpPr>
          <p:cNvPr id="10" name="Frihandsfigur: Form 9">
            <a:extLst>
              <a:ext uri="{FF2B5EF4-FFF2-40B4-BE49-F238E27FC236}">
                <a16:creationId xmlns:a16="http://schemas.microsoft.com/office/drawing/2014/main" id="{62354B8C-ACF1-F9FE-0EA3-863EDA106601}"/>
              </a:ext>
            </a:extLst>
          </p:cNvPr>
          <p:cNvSpPr/>
          <p:nvPr userDrawn="1"/>
        </p:nvSpPr>
        <p:spPr>
          <a:xfrm>
            <a:off x="6528048" y="1772816"/>
            <a:ext cx="5663952" cy="5085184"/>
          </a:xfrm>
          <a:custGeom>
            <a:avLst/>
            <a:gdLst>
              <a:gd name="connsiteX0" fmla="*/ 3204356 w 5663952"/>
              <a:gd name="connsiteY0" fmla="*/ 0 h 5085184"/>
              <a:gd name="connsiteX1" fmla="*/ 5470178 w 5663952"/>
              <a:gd name="connsiteY1" fmla="*/ 938534 h 5085184"/>
              <a:gd name="connsiteX2" fmla="*/ 5663952 w 5663952"/>
              <a:gd name="connsiteY2" fmla="*/ 1151740 h 5085184"/>
              <a:gd name="connsiteX3" fmla="*/ 5663952 w 5663952"/>
              <a:gd name="connsiteY3" fmla="*/ 5085184 h 5085184"/>
              <a:gd name="connsiteX4" fmla="*/ 613988 w 5663952"/>
              <a:gd name="connsiteY4" fmla="*/ 5085184 h 5085184"/>
              <a:gd name="connsiteX5" fmla="*/ 547254 w 5663952"/>
              <a:gd name="connsiteY5" fmla="*/ 4995942 h 5085184"/>
              <a:gd name="connsiteX6" fmla="*/ 0 w 5663952"/>
              <a:gd name="connsiteY6" fmla="*/ 3204356 h 5085184"/>
              <a:gd name="connsiteX7" fmla="*/ 3204356 w 5663952"/>
              <a:gd name="connsiteY7" fmla="*/ 0 h 508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3952" h="5085184">
                <a:moveTo>
                  <a:pt x="3204356" y="0"/>
                </a:moveTo>
                <a:cubicBezTo>
                  <a:pt x="4089214" y="0"/>
                  <a:pt x="4890303" y="358660"/>
                  <a:pt x="5470178" y="938534"/>
                </a:cubicBezTo>
                <a:lnTo>
                  <a:pt x="5663952" y="1151740"/>
                </a:lnTo>
                <a:lnTo>
                  <a:pt x="5663952" y="5085184"/>
                </a:lnTo>
                <a:lnTo>
                  <a:pt x="613988" y="5085184"/>
                </a:lnTo>
                <a:lnTo>
                  <a:pt x="547254" y="4995942"/>
                </a:lnTo>
                <a:cubicBezTo>
                  <a:pt x="201746" y="4484524"/>
                  <a:pt x="0" y="3868000"/>
                  <a:pt x="0" y="3204356"/>
                </a:cubicBezTo>
                <a:cubicBezTo>
                  <a:pt x="0" y="1434639"/>
                  <a:pt x="1434639" y="0"/>
                  <a:pt x="3204356" y="0"/>
                </a:cubicBez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sp>
        <p:nvSpPr>
          <p:cNvPr id="7" name="Platshållare för bild 6">
            <a:extLst>
              <a:ext uri="{FF2B5EF4-FFF2-40B4-BE49-F238E27FC236}">
                <a16:creationId xmlns:a16="http://schemas.microsoft.com/office/drawing/2014/main" id="{0D0079DD-0F99-F23E-5584-3B2E51286189}"/>
              </a:ext>
            </a:extLst>
          </p:cNvPr>
          <p:cNvSpPr>
            <a:spLocks noGrp="1"/>
          </p:cNvSpPr>
          <p:nvPr>
            <p:ph type="pic" sz="quarter" idx="15" hasCustomPrompt="1"/>
          </p:nvPr>
        </p:nvSpPr>
        <p:spPr>
          <a:xfrm>
            <a:off x="6096000" y="1268760"/>
            <a:ext cx="6096000" cy="5589240"/>
          </a:xfrm>
          <a:noFill/>
        </p:spPr>
        <p:txBody>
          <a:bodyPr anchor="b" anchorCtr="0"/>
          <a:lstStyle>
            <a:lvl1pPr marL="0" indent="0" algn="r">
              <a:buNone/>
              <a:defRPr>
                <a:solidFill>
                  <a:srgbClr val="FFFFFF"/>
                </a:solidFill>
              </a:defRPr>
            </a:lvl1pPr>
          </a:lstStyle>
          <a:p>
            <a:r>
              <a:rPr lang="sv-SE"/>
              <a:t>Infoga orange eller vit illustration med</a:t>
            </a:r>
          </a:p>
          <a:p>
            <a:r>
              <a:rPr lang="sv-SE"/>
              <a:t>transparent bakgrund (</a:t>
            </a:r>
            <a:r>
              <a:rPr lang="sv-SE" err="1"/>
              <a:t>png</a:t>
            </a:r>
            <a:r>
              <a:rPr lang="sv-SE"/>
              <a:t>)</a:t>
            </a:r>
          </a:p>
        </p:txBody>
      </p:sp>
    </p:spTree>
    <p:extLst>
      <p:ext uri="{BB962C8B-B14F-4D97-AF65-F5344CB8AC3E}">
        <p14:creationId xmlns:p14="http://schemas.microsoft.com/office/powerpoint/2010/main" val="38716528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och illustration på form orange">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8" name="Platshållare för text 7"/>
          <p:cNvSpPr>
            <a:spLocks noGrp="1"/>
          </p:cNvSpPr>
          <p:nvPr>
            <p:ph type="body" sz="quarter" idx="13" hasCustomPrompt="1"/>
          </p:nvPr>
        </p:nvSpPr>
        <p:spPr>
          <a:xfrm>
            <a:off x="1055440" y="1772816"/>
            <a:ext cx="5040560" cy="4176464"/>
          </a:xfrm>
        </p:spPr>
        <p:txBody>
          <a:bodyPr/>
          <a:lstStyle>
            <a:lvl1pPr marL="0" indent="0">
              <a:buNone/>
              <a:defRPr>
                <a:latin typeface="+mn-lt"/>
              </a:defRPr>
            </a:lvl1pPr>
          </a:lstStyle>
          <a:p>
            <a:pPr lvl="0"/>
            <a:r>
              <a:rPr lang="sv-SE"/>
              <a:t>Skriv text</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
        <p:nvSpPr>
          <p:cNvPr id="10" name="Frihandsfigur: Form 9">
            <a:extLst>
              <a:ext uri="{FF2B5EF4-FFF2-40B4-BE49-F238E27FC236}">
                <a16:creationId xmlns:a16="http://schemas.microsoft.com/office/drawing/2014/main" id="{62354B8C-ACF1-F9FE-0EA3-863EDA106601}"/>
              </a:ext>
            </a:extLst>
          </p:cNvPr>
          <p:cNvSpPr/>
          <p:nvPr userDrawn="1"/>
        </p:nvSpPr>
        <p:spPr>
          <a:xfrm>
            <a:off x="6528048" y="1772816"/>
            <a:ext cx="5663952" cy="5085184"/>
          </a:xfrm>
          <a:custGeom>
            <a:avLst/>
            <a:gdLst>
              <a:gd name="connsiteX0" fmla="*/ 3204356 w 5663952"/>
              <a:gd name="connsiteY0" fmla="*/ 0 h 5085184"/>
              <a:gd name="connsiteX1" fmla="*/ 5470178 w 5663952"/>
              <a:gd name="connsiteY1" fmla="*/ 938534 h 5085184"/>
              <a:gd name="connsiteX2" fmla="*/ 5663952 w 5663952"/>
              <a:gd name="connsiteY2" fmla="*/ 1151740 h 5085184"/>
              <a:gd name="connsiteX3" fmla="*/ 5663952 w 5663952"/>
              <a:gd name="connsiteY3" fmla="*/ 5085184 h 5085184"/>
              <a:gd name="connsiteX4" fmla="*/ 613988 w 5663952"/>
              <a:gd name="connsiteY4" fmla="*/ 5085184 h 5085184"/>
              <a:gd name="connsiteX5" fmla="*/ 547254 w 5663952"/>
              <a:gd name="connsiteY5" fmla="*/ 4995942 h 5085184"/>
              <a:gd name="connsiteX6" fmla="*/ 0 w 5663952"/>
              <a:gd name="connsiteY6" fmla="*/ 3204356 h 5085184"/>
              <a:gd name="connsiteX7" fmla="*/ 3204356 w 5663952"/>
              <a:gd name="connsiteY7" fmla="*/ 0 h 508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3952" h="5085184">
                <a:moveTo>
                  <a:pt x="3204356" y="0"/>
                </a:moveTo>
                <a:cubicBezTo>
                  <a:pt x="4089214" y="0"/>
                  <a:pt x="4890303" y="358660"/>
                  <a:pt x="5470178" y="938534"/>
                </a:cubicBezTo>
                <a:lnTo>
                  <a:pt x="5663952" y="1151740"/>
                </a:lnTo>
                <a:lnTo>
                  <a:pt x="5663952" y="5085184"/>
                </a:lnTo>
                <a:lnTo>
                  <a:pt x="613988" y="5085184"/>
                </a:lnTo>
                <a:lnTo>
                  <a:pt x="547254" y="4995942"/>
                </a:lnTo>
                <a:cubicBezTo>
                  <a:pt x="201746" y="4484524"/>
                  <a:pt x="0" y="3868000"/>
                  <a:pt x="0" y="3204356"/>
                </a:cubicBezTo>
                <a:cubicBezTo>
                  <a:pt x="0" y="1434639"/>
                  <a:pt x="1434639" y="0"/>
                  <a:pt x="3204356" y="0"/>
                </a:cubicBezTo>
                <a:close/>
              </a:path>
            </a:pathLst>
          </a:cu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sp>
        <p:nvSpPr>
          <p:cNvPr id="7" name="Platshållare för bild 6">
            <a:extLst>
              <a:ext uri="{FF2B5EF4-FFF2-40B4-BE49-F238E27FC236}">
                <a16:creationId xmlns:a16="http://schemas.microsoft.com/office/drawing/2014/main" id="{0D0079DD-0F99-F23E-5584-3B2E51286189}"/>
              </a:ext>
            </a:extLst>
          </p:cNvPr>
          <p:cNvSpPr>
            <a:spLocks noGrp="1"/>
          </p:cNvSpPr>
          <p:nvPr>
            <p:ph type="pic" sz="quarter" idx="15" hasCustomPrompt="1"/>
          </p:nvPr>
        </p:nvSpPr>
        <p:spPr>
          <a:xfrm>
            <a:off x="6096000" y="1268761"/>
            <a:ext cx="6096000" cy="5589240"/>
          </a:xfrm>
          <a:noFill/>
        </p:spPr>
        <p:txBody>
          <a:bodyPr wrap="none" anchor="b" anchorCtr="0">
            <a:noAutofit/>
          </a:bodyPr>
          <a:lstStyle>
            <a:lvl1pPr marL="0" indent="0" algn="r">
              <a:buNone/>
              <a:defRPr/>
            </a:lvl1pPr>
          </a:lstStyle>
          <a:p>
            <a:r>
              <a:rPr lang="sv-SE"/>
              <a:t>Infoga blå eller vit illustration med</a:t>
            </a:r>
          </a:p>
          <a:p>
            <a:r>
              <a:rPr lang="sv-SE"/>
              <a:t>transparent bakgrund (</a:t>
            </a:r>
            <a:r>
              <a:rPr lang="sv-SE" err="1"/>
              <a:t>png</a:t>
            </a:r>
            <a:r>
              <a:rPr lang="sv-SE"/>
              <a:t>)</a:t>
            </a:r>
          </a:p>
        </p:txBody>
      </p:sp>
    </p:spTree>
    <p:extLst>
      <p:ext uri="{BB962C8B-B14F-4D97-AF65-F5344CB8AC3E}">
        <p14:creationId xmlns:p14="http://schemas.microsoft.com/office/powerpoint/2010/main" val="42694013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ext och illustration på form blå">
    <p:bg>
      <p:bgPr>
        <a:solidFill>
          <a:srgbClr val="FFFFFF"/>
        </a:solidFill>
        <a:effectLst/>
      </p:bgPr>
    </p:bg>
    <p:spTree>
      <p:nvGrpSpPr>
        <p:cNvPr id="1" name=""/>
        <p:cNvGrpSpPr/>
        <p:nvPr/>
      </p:nvGrpSpPr>
      <p:grpSpPr>
        <a:xfrm>
          <a:off x="0" y="0"/>
          <a:ext cx="0" cy="0"/>
          <a:chOff x="0" y="0"/>
          <a:chExt cx="0" cy="0"/>
        </a:xfrm>
      </p:grpSpPr>
      <p:sp>
        <p:nvSpPr>
          <p:cNvPr id="6" name="Frihandsfigur: Form 5">
            <a:extLst>
              <a:ext uri="{FF2B5EF4-FFF2-40B4-BE49-F238E27FC236}">
                <a16:creationId xmlns:a16="http://schemas.microsoft.com/office/drawing/2014/main" id="{7393263B-1423-B083-407D-DD63DE2F7DEB}"/>
              </a:ext>
            </a:extLst>
          </p:cNvPr>
          <p:cNvSpPr/>
          <p:nvPr userDrawn="1"/>
        </p:nvSpPr>
        <p:spPr>
          <a:xfrm>
            <a:off x="0" y="0"/>
            <a:ext cx="5443068" cy="5008316"/>
          </a:xfrm>
          <a:custGeom>
            <a:avLst/>
            <a:gdLst>
              <a:gd name="connsiteX0" fmla="*/ 0 w 5443068"/>
              <a:gd name="connsiteY0" fmla="*/ 0 h 5008316"/>
              <a:gd name="connsiteX1" fmla="*/ 4776662 w 5443068"/>
              <a:gd name="connsiteY1" fmla="*/ 0 h 5008316"/>
              <a:gd name="connsiteX2" fmla="*/ 4914677 w 5443068"/>
              <a:gd name="connsiteY2" fmla="*/ 184565 h 5008316"/>
              <a:gd name="connsiteX3" fmla="*/ 5443068 w 5443068"/>
              <a:gd name="connsiteY3" fmla="*/ 1914402 h 5008316"/>
              <a:gd name="connsiteX4" fmla="*/ 2349154 w 5443068"/>
              <a:gd name="connsiteY4" fmla="*/ 5008316 h 5008316"/>
              <a:gd name="connsiteX5" fmla="*/ 161426 w 5443068"/>
              <a:gd name="connsiteY5" fmla="*/ 4102130 h 5008316"/>
              <a:gd name="connsiteX6" fmla="*/ 0 w 5443068"/>
              <a:gd name="connsiteY6" fmla="*/ 3924516 h 500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068" h="5008316">
                <a:moveTo>
                  <a:pt x="0" y="0"/>
                </a:moveTo>
                <a:lnTo>
                  <a:pt x="4776662" y="0"/>
                </a:lnTo>
                <a:lnTo>
                  <a:pt x="4914677" y="184565"/>
                </a:lnTo>
                <a:cubicBezTo>
                  <a:pt x="5248276" y="678357"/>
                  <a:pt x="5443068" y="1273631"/>
                  <a:pt x="5443068" y="1914402"/>
                </a:cubicBezTo>
                <a:cubicBezTo>
                  <a:pt x="5443068" y="3623124"/>
                  <a:pt x="4057876" y="5008316"/>
                  <a:pt x="2349154" y="5008316"/>
                </a:cubicBezTo>
                <a:cubicBezTo>
                  <a:pt x="1494793" y="5008316"/>
                  <a:pt x="721315" y="4662018"/>
                  <a:pt x="161426" y="4102130"/>
                </a:cubicBezTo>
                <a:lnTo>
                  <a:pt x="0" y="3924516"/>
                </a:lnTo>
                <a:close/>
              </a:path>
            </a:pathLst>
          </a:custGeom>
          <a:solidFill>
            <a:srgbClr val="F7BA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2" name="Rubrik 1"/>
          <p:cNvSpPr>
            <a:spLocks noGrp="1"/>
          </p:cNvSpPr>
          <p:nvPr>
            <p:ph type="title" hasCustomPrompt="1"/>
          </p:nvPr>
        </p:nvSpPr>
        <p:spPr>
          <a:xfrm>
            <a:off x="345600" y="334800"/>
            <a:ext cx="4430990" cy="576064"/>
          </a:xfrm>
        </p:spPr>
        <p:txBody>
          <a:bodyPr/>
          <a:lstStyle>
            <a:lvl1pPr algn="l">
              <a:defRPr>
                <a:solidFill>
                  <a:schemeClr val="tx2"/>
                </a:solidFill>
              </a:defRPr>
            </a:lvl1pPr>
          </a:lstStyle>
          <a:p>
            <a:r>
              <a:rPr lang="sv-SE"/>
              <a:t>Skriv rubrik</a:t>
            </a:r>
          </a:p>
        </p:txBody>
      </p:sp>
      <p:sp>
        <p:nvSpPr>
          <p:cNvPr id="11" name="Platshållare för bild 10">
            <a:extLst>
              <a:ext uri="{FF2B5EF4-FFF2-40B4-BE49-F238E27FC236}">
                <a16:creationId xmlns:a16="http://schemas.microsoft.com/office/drawing/2014/main" id="{6E9704A6-4C12-FF29-3515-64E79D1286E7}"/>
              </a:ext>
            </a:extLst>
          </p:cNvPr>
          <p:cNvSpPr>
            <a:spLocks noGrp="1"/>
          </p:cNvSpPr>
          <p:nvPr>
            <p:ph type="pic" sz="quarter" idx="10" hasCustomPrompt="1"/>
          </p:nvPr>
        </p:nvSpPr>
        <p:spPr>
          <a:xfrm>
            <a:off x="6096000" y="0"/>
            <a:ext cx="6096000" cy="6858000"/>
          </a:xfrm>
        </p:spPr>
        <p:txBody>
          <a:bodyPr/>
          <a:lstStyle>
            <a:lvl1pPr marL="0" indent="0" algn="ctr">
              <a:buNone/>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orange eller blå illustration</a:t>
            </a:r>
            <a:br>
              <a:rPr lang="sv-SE"/>
            </a:br>
            <a:r>
              <a:rPr lang="sv-SE"/>
              <a:t>med transparent bakgrund.</a:t>
            </a:r>
          </a:p>
        </p:txBody>
      </p:sp>
      <p:sp>
        <p:nvSpPr>
          <p:cNvPr id="3" name="Platshållare för text 10">
            <a:extLst>
              <a:ext uri="{FF2B5EF4-FFF2-40B4-BE49-F238E27FC236}">
                <a16:creationId xmlns:a16="http://schemas.microsoft.com/office/drawing/2014/main" id="{01792F98-DD74-1AC2-0833-68E8988BD303}"/>
              </a:ext>
            </a:extLst>
          </p:cNvPr>
          <p:cNvSpPr>
            <a:spLocks noGrp="1"/>
          </p:cNvSpPr>
          <p:nvPr>
            <p:ph type="body" sz="quarter" idx="12" hasCustomPrompt="1"/>
          </p:nvPr>
        </p:nvSpPr>
        <p:spPr>
          <a:xfrm>
            <a:off x="1054800" y="968400"/>
            <a:ext cx="3744415" cy="1309300"/>
          </a:xfrm>
        </p:spPr>
        <p:txBody>
          <a:bodyPr/>
          <a:lstStyle>
            <a:lvl1pPr marL="0" indent="0">
              <a:buNone/>
              <a:defRPr sz="1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Tree>
    <p:extLst>
      <p:ext uri="{BB962C8B-B14F-4D97-AF65-F5344CB8AC3E}">
        <p14:creationId xmlns:p14="http://schemas.microsoft.com/office/powerpoint/2010/main" val="34984358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lstStyle>
            <a:lvl1pPr marL="0" indent="0">
              <a:buNone/>
              <a:defRPr/>
            </a:lvl1pPr>
          </a:lstStyle>
          <a:p>
            <a:r>
              <a:rPr lang="sv-SE"/>
              <a:t>Infoga en bild i hög kvalitet (minst 1600 </a:t>
            </a:r>
            <a:r>
              <a:rPr lang="sv-SE" err="1"/>
              <a:t>px</a:t>
            </a:r>
            <a:r>
              <a:rPr lang="sv-SE"/>
              <a:t> bred).</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6437277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utfallande 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BDFAEDB-74D9-0719-8921-0F00140DA0E4}"/>
              </a:ext>
            </a:extLst>
          </p:cNvPr>
          <p:cNvSpPr>
            <a:spLocks noGrp="1"/>
          </p:cNvSpPr>
          <p:nvPr>
            <p:ph sz="quarter" idx="11"/>
          </p:nvPr>
        </p:nvSpPr>
        <p:spPr>
          <a:xfrm>
            <a:off x="0" y="0"/>
            <a:ext cx="12072938" cy="685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154487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1700809"/>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968208" y="3933056"/>
            <a:ext cx="3169138" cy="936106"/>
          </a:xfrm>
        </p:spPr>
        <p:txBody>
          <a:bodyPr anchor="ctr" anchorCtr="0"/>
          <a:lstStyle>
            <a:lvl1pPr marL="0" indent="0" algn="ctr">
              <a:buNone/>
              <a:defRPr sz="2000" b="0"/>
            </a:lvl1pPr>
          </a:lstStyle>
          <a:p>
            <a:pPr lvl="0"/>
            <a:r>
              <a:rPr lang="sv-SE"/>
              <a:t>Skriv namn här</a:t>
            </a:r>
          </a:p>
        </p:txBody>
      </p:sp>
      <p:pic>
        <p:nvPicPr>
          <p:cNvPr id="9" name="Bild 8">
            <a:extLst>
              <a:ext uri="{FF2B5EF4-FFF2-40B4-BE49-F238E27FC236}">
                <a16:creationId xmlns:a16="http://schemas.microsoft.com/office/drawing/2014/main" id="{BA541F5F-E721-AE93-4E0C-047E5131826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980728"/>
            <a:ext cx="815459" cy="931953"/>
          </a:xfrm>
          <a:prstGeom prst="rect">
            <a:avLst/>
          </a:prstGeom>
        </p:spPr>
      </p:pic>
      <p:sp>
        <p:nvSpPr>
          <p:cNvPr id="8" name="Platshållare för bild 7">
            <a:extLst>
              <a:ext uri="{FF2B5EF4-FFF2-40B4-BE49-F238E27FC236}">
                <a16:creationId xmlns:a16="http://schemas.microsoft.com/office/drawing/2014/main" id="{CAF20DD0-AC67-AF4C-66C1-15FA105FE086}"/>
              </a:ext>
              <a:ext uri="{C183D7F6-B498-43B3-948B-1728B52AA6E4}">
                <adec:decorative xmlns:adec="http://schemas.microsoft.com/office/drawing/2017/decorative" val="1"/>
              </a:ext>
            </a:extLst>
          </p:cNvPr>
          <p:cNvSpPr>
            <a:spLocks noGrp="1"/>
          </p:cNvSpPr>
          <p:nvPr>
            <p:ph type="pic" sz="quarter" idx="18" hasCustomPrompt="1"/>
          </p:nvPr>
        </p:nvSpPr>
        <p:spPr>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p:spPr>
        <p:txBody>
          <a:bodyPr wrap="square">
            <a:noAutofit/>
          </a:bodyPr>
          <a:lstStyle>
            <a:lvl1pPr marL="0" indent="0" algn="ctr">
              <a:buNone/>
              <a:defRPr sz="1800">
                <a:solidFill>
                  <a:schemeClr val="tx1"/>
                </a:solidFill>
              </a:defRPr>
            </a:lvl1pPr>
          </a:lstStyle>
          <a:p>
            <a:r>
              <a:rPr lang="sv-SE"/>
              <a:t>Infoga porträttbild</a:t>
            </a:r>
          </a:p>
        </p:txBody>
      </p:sp>
      <p:sp>
        <p:nvSpPr>
          <p:cNvPr id="11" name="Platshållare för text 10">
            <a:extLst>
              <a:ext uri="{FF2B5EF4-FFF2-40B4-BE49-F238E27FC236}">
                <a16:creationId xmlns:a16="http://schemas.microsoft.com/office/drawing/2014/main" id="{5E604630-609D-1893-8CE3-DFBE9ECEBFD3}"/>
              </a:ext>
            </a:extLst>
          </p:cNvPr>
          <p:cNvSpPr>
            <a:spLocks noGrp="1"/>
          </p:cNvSpPr>
          <p:nvPr>
            <p:ph type="body" sz="quarter" idx="19" hasCustomPrompt="1"/>
          </p:nvPr>
        </p:nvSpPr>
        <p:spPr>
          <a:xfrm>
            <a:off x="4511675" y="5300663"/>
            <a:ext cx="6626225" cy="360362"/>
          </a:xfrm>
        </p:spPr>
        <p:txBody>
          <a:bodyPr/>
          <a:lstStyle>
            <a:lvl1pPr marL="0" indent="0" algn="r">
              <a:buNone/>
              <a:defRPr sz="1600"/>
            </a:lvl1pPr>
            <a:lvl2pPr marL="180975" indent="0">
              <a:buNone/>
              <a:defRPr/>
            </a:lvl2pPr>
          </a:lstStyle>
          <a:p>
            <a:pPr lvl="0"/>
            <a:r>
              <a:rPr lang="sv-SE"/>
              <a:t>Skriv </a:t>
            </a:r>
            <a:r>
              <a:rPr lang="sv-SE" err="1"/>
              <a:t>ev</a:t>
            </a:r>
            <a:r>
              <a:rPr lang="sv-SE"/>
              <a:t> källa/länk här</a:t>
            </a:r>
          </a:p>
        </p:txBody>
      </p:sp>
    </p:spTree>
    <p:extLst>
      <p:ext uri="{BB962C8B-B14F-4D97-AF65-F5344CB8AC3E}">
        <p14:creationId xmlns:p14="http://schemas.microsoft.com/office/powerpoint/2010/main" val="22193345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SA_endast sidfo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1239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Avsnitt startbild utfallande bild orange höger">
    <p:bg>
      <p:bgRef idx="1001">
        <a:schemeClr val="bg2"/>
      </p:bgRef>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D0742822-9741-489D-DBB8-44ABBD4777D8}"/>
              </a:ext>
            </a:extLst>
          </p:cNvPr>
          <p:cNvSpPr>
            <a:spLocks noGrp="1"/>
          </p:cNvSpPr>
          <p:nvPr>
            <p:ph type="pic" sz="quarter" idx="11" hasCustomPrompt="1"/>
          </p:nvPr>
        </p:nvSpPr>
        <p:spPr>
          <a:xfrm>
            <a:off x="0" y="0"/>
            <a:ext cx="12192000" cy="6858000"/>
          </a:xfrm>
          <a:custGeom>
            <a:avLst/>
            <a:gdLst>
              <a:gd name="connsiteX0" fmla="*/ 6144970 w 12192000"/>
              <a:gd name="connsiteY0" fmla="*/ 0 h 6850063"/>
              <a:gd name="connsiteX1" fmla="*/ 12192000 w 12192000"/>
              <a:gd name="connsiteY1" fmla="*/ 0 h 6850063"/>
              <a:gd name="connsiteX2" fmla="*/ 12192000 w 12192000"/>
              <a:gd name="connsiteY2" fmla="*/ 6850063 h 6850063"/>
              <a:gd name="connsiteX3" fmla="*/ 0 w 12192000"/>
              <a:gd name="connsiteY3" fmla="*/ 6850063 h 6850063"/>
              <a:gd name="connsiteX4" fmla="*/ 0 w 12192000"/>
              <a:gd name="connsiteY4" fmla="*/ 1751635 h 6850063"/>
              <a:gd name="connsiteX5" fmla="*/ 44510 w 12192000"/>
              <a:gd name="connsiteY5" fmla="*/ 1811157 h 6850063"/>
              <a:gd name="connsiteX6" fmla="*/ 2711624 w 12192000"/>
              <a:gd name="connsiteY6" fmla="*/ 3068960 h 6850063"/>
              <a:gd name="connsiteX7" fmla="*/ 6097787 w 12192000"/>
              <a:gd name="connsiteY7" fmla="*/ 309158 h 685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0063">
                <a:moveTo>
                  <a:pt x="6144970" y="0"/>
                </a:moveTo>
                <a:lnTo>
                  <a:pt x="12192000" y="0"/>
                </a:lnTo>
                <a:lnTo>
                  <a:pt x="12192000" y="6850063"/>
                </a:lnTo>
                <a:lnTo>
                  <a:pt x="0" y="6850063"/>
                </a:lnTo>
                <a:lnTo>
                  <a:pt x="0" y="1751635"/>
                </a:lnTo>
                <a:lnTo>
                  <a:pt x="44510" y="1811157"/>
                </a:lnTo>
                <a:cubicBezTo>
                  <a:pt x="678462" y="2579329"/>
                  <a:pt x="1637863" y="3068960"/>
                  <a:pt x="2711624" y="3068960"/>
                </a:cubicBezTo>
                <a:cubicBezTo>
                  <a:pt x="4381919" y="3068960"/>
                  <a:pt x="5775492" y="1884174"/>
                  <a:pt x="6097787" y="309158"/>
                </a:cubicBezTo>
                <a:close/>
              </a:path>
            </a:pathLst>
          </a:custGeom>
        </p:spPr>
        <p:txBody>
          <a:bodyPr wrap="square">
            <a:noAutofit/>
          </a:bodyPr>
          <a:lstStyle>
            <a:lvl1pPr marL="0" indent="0" algn="r">
              <a:buNone/>
              <a:defRPr>
                <a:solidFill>
                  <a:srgbClr val="FFFFFF"/>
                </a:solidFill>
              </a:defRPr>
            </a:lvl1pPr>
          </a:lstStyle>
          <a:p>
            <a:r>
              <a:rPr lang="sv-SE"/>
              <a:t>Infoga en bild i hög kvalitet (minst 1600 </a:t>
            </a:r>
            <a:r>
              <a:rPr lang="sv-SE" err="1"/>
              <a:t>px</a:t>
            </a:r>
            <a:r>
              <a:rPr lang="sv-SE"/>
              <a:t> bred)</a:t>
            </a:r>
            <a:br>
              <a:rPr lang="sv-SE"/>
            </a:br>
            <a:r>
              <a:rPr lang="sv-SE"/>
              <a:t> med fokuspunkt till mitten/höger.</a:t>
            </a:r>
          </a:p>
        </p:txBody>
      </p:sp>
      <p:sp>
        <p:nvSpPr>
          <p:cNvPr id="11" name="Platshållare för text 10">
            <a:extLst>
              <a:ext uri="{FF2B5EF4-FFF2-40B4-BE49-F238E27FC236}">
                <a16:creationId xmlns:a16="http://schemas.microsoft.com/office/drawing/2014/main" id="{E55105A5-254E-93AD-3284-91857D669316}"/>
              </a:ext>
            </a:extLst>
          </p:cNvPr>
          <p:cNvSpPr>
            <a:spLocks noGrp="1"/>
          </p:cNvSpPr>
          <p:nvPr>
            <p:ph type="body" sz="quarter" idx="12" hasCustomPrompt="1"/>
          </p:nvPr>
        </p:nvSpPr>
        <p:spPr>
          <a:xfrm>
            <a:off x="1055441" y="967572"/>
            <a:ext cx="3744415" cy="1309300"/>
          </a:xfrm>
        </p:spPr>
        <p:txBody>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563427830"/>
      </p:ext>
    </p:extLst>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Avsnitt startbild utfallande bild orange vänsster">
    <p:bg>
      <p:bgRef idx="1001">
        <a:schemeClr val="bg2"/>
      </p:bgRef>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p:spPr>
        <p:txBody>
          <a:bodyPr wrap="square">
            <a:noAutofit/>
          </a:bodyPr>
          <a:lstStyle>
            <a:lvl1pPr marL="0" indent="0">
              <a:buNone/>
              <a:defRPr>
                <a:solidFill>
                  <a:srgbClr val="FFFFFF"/>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(minst 1600 </a:t>
            </a:r>
            <a:r>
              <a:rPr lang="sv-SE" err="1"/>
              <a:t>px</a:t>
            </a:r>
            <a:r>
              <a:rPr lang="sv-SE"/>
              <a:t> bred)</a:t>
            </a:r>
            <a:br>
              <a:rPr lang="sv-SE"/>
            </a:br>
            <a:r>
              <a:rPr lang="sv-SE"/>
              <a:t>med fokuspunkt till mitten/vänster.</a:t>
            </a:r>
          </a:p>
        </p:txBody>
      </p:sp>
      <p:sp>
        <p:nvSpPr>
          <p:cNvPr id="2" name="Platshållare för text 10">
            <a:extLst>
              <a:ext uri="{FF2B5EF4-FFF2-40B4-BE49-F238E27FC236}">
                <a16:creationId xmlns:a16="http://schemas.microsoft.com/office/drawing/2014/main" id="{5432E4B5-A083-3604-803D-17C264E73A6E}"/>
              </a:ext>
            </a:extLst>
          </p:cNvPr>
          <p:cNvSpPr>
            <a:spLocks noGrp="1"/>
          </p:cNvSpPr>
          <p:nvPr>
            <p:ph type="body" sz="quarter" idx="12" hasCustomPrompt="1"/>
          </p:nvPr>
        </p:nvSpPr>
        <p:spPr>
          <a:xfrm>
            <a:off x="7968208" y="4622310"/>
            <a:ext cx="3744415" cy="1494090"/>
          </a:xfrm>
        </p:spPr>
        <p:txBody>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3">
            <a:extLst>
              <a:ext uri="{FF2B5EF4-FFF2-40B4-BE49-F238E27FC236}">
                <a16:creationId xmlns:a16="http://schemas.microsoft.com/office/drawing/2014/main" id="{903E0935-174C-0D38-771F-8C8B7B02CC22}"/>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4174482907"/>
      </p:ext>
    </p:extLst>
  </p:cSld>
  <p:clrMapOvr>
    <a:overrideClrMapping bg1="dk1" tx1="lt1" bg2="dk2" tx2="lt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Avsnitt startbild utfallande bild blå höger">
    <p:bg>
      <p:bgRef idx="1001">
        <a:schemeClr val="bg1"/>
      </p:bgRef>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D0742822-9741-489D-DBB8-44ABBD4777D8}"/>
              </a:ext>
            </a:extLst>
          </p:cNvPr>
          <p:cNvSpPr>
            <a:spLocks noGrp="1"/>
          </p:cNvSpPr>
          <p:nvPr>
            <p:ph type="pic" sz="quarter" idx="11" hasCustomPrompt="1"/>
          </p:nvPr>
        </p:nvSpPr>
        <p:spPr>
          <a:xfrm>
            <a:off x="0" y="0"/>
            <a:ext cx="12192000" cy="6858000"/>
          </a:xfrm>
          <a:custGeom>
            <a:avLst/>
            <a:gdLst>
              <a:gd name="connsiteX0" fmla="*/ 6144970 w 12192000"/>
              <a:gd name="connsiteY0" fmla="*/ 0 h 6850063"/>
              <a:gd name="connsiteX1" fmla="*/ 12192000 w 12192000"/>
              <a:gd name="connsiteY1" fmla="*/ 0 h 6850063"/>
              <a:gd name="connsiteX2" fmla="*/ 12192000 w 12192000"/>
              <a:gd name="connsiteY2" fmla="*/ 6850063 h 6850063"/>
              <a:gd name="connsiteX3" fmla="*/ 0 w 12192000"/>
              <a:gd name="connsiteY3" fmla="*/ 6850063 h 6850063"/>
              <a:gd name="connsiteX4" fmla="*/ 0 w 12192000"/>
              <a:gd name="connsiteY4" fmla="*/ 1751635 h 6850063"/>
              <a:gd name="connsiteX5" fmla="*/ 44510 w 12192000"/>
              <a:gd name="connsiteY5" fmla="*/ 1811157 h 6850063"/>
              <a:gd name="connsiteX6" fmla="*/ 2711624 w 12192000"/>
              <a:gd name="connsiteY6" fmla="*/ 3068960 h 6850063"/>
              <a:gd name="connsiteX7" fmla="*/ 6097787 w 12192000"/>
              <a:gd name="connsiteY7" fmla="*/ 309158 h 685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0063">
                <a:moveTo>
                  <a:pt x="6144970" y="0"/>
                </a:moveTo>
                <a:lnTo>
                  <a:pt x="12192000" y="0"/>
                </a:lnTo>
                <a:lnTo>
                  <a:pt x="12192000" y="6850063"/>
                </a:lnTo>
                <a:lnTo>
                  <a:pt x="0" y="6850063"/>
                </a:lnTo>
                <a:lnTo>
                  <a:pt x="0" y="1751635"/>
                </a:lnTo>
                <a:lnTo>
                  <a:pt x="44510" y="1811157"/>
                </a:lnTo>
                <a:cubicBezTo>
                  <a:pt x="678462" y="2579329"/>
                  <a:pt x="1637863" y="3068960"/>
                  <a:pt x="2711624" y="3068960"/>
                </a:cubicBezTo>
                <a:cubicBezTo>
                  <a:pt x="4381919" y="3068960"/>
                  <a:pt x="5775492" y="1884174"/>
                  <a:pt x="6097787" y="309158"/>
                </a:cubicBezTo>
                <a:close/>
              </a:path>
            </a:pathLst>
          </a:custGeom>
        </p:spPr>
        <p:txBody>
          <a:bodyPr wrap="square">
            <a:noAutofit/>
          </a:bodyPr>
          <a:lstStyle>
            <a:lvl1pPr marL="0" indent="0" algn="r">
              <a:buNone/>
              <a:defRPr>
                <a:solidFill>
                  <a:srgbClr val="FFFFFF"/>
                </a:solidFill>
              </a:defRPr>
            </a:lvl1pPr>
          </a:lstStyle>
          <a:p>
            <a:r>
              <a:rPr lang="sv-SE"/>
              <a:t>Infoga en bild i hög kvalitet (minst 1600 </a:t>
            </a:r>
            <a:r>
              <a:rPr lang="sv-SE" err="1"/>
              <a:t>px</a:t>
            </a:r>
            <a:r>
              <a:rPr lang="sv-SE"/>
              <a:t> bred)</a:t>
            </a:r>
            <a:br>
              <a:rPr lang="sv-SE"/>
            </a:br>
            <a:r>
              <a:rPr lang="sv-SE"/>
              <a:t> med fokuspunkt till mitten/höger.</a:t>
            </a:r>
          </a:p>
        </p:txBody>
      </p:sp>
      <p:sp>
        <p:nvSpPr>
          <p:cNvPr id="11" name="Platshållare för text 10">
            <a:extLst>
              <a:ext uri="{FF2B5EF4-FFF2-40B4-BE49-F238E27FC236}">
                <a16:creationId xmlns:a16="http://schemas.microsoft.com/office/drawing/2014/main" id="{E55105A5-254E-93AD-3284-91857D669316}"/>
              </a:ext>
            </a:extLst>
          </p:cNvPr>
          <p:cNvSpPr>
            <a:spLocks noGrp="1"/>
          </p:cNvSpPr>
          <p:nvPr>
            <p:ph type="body" sz="quarter" idx="12" hasCustomPrompt="1"/>
          </p:nvPr>
        </p:nvSpPr>
        <p:spPr>
          <a:xfrm>
            <a:off x="1054801" y="913158"/>
            <a:ext cx="3601040" cy="1435722"/>
          </a:xfrm>
        </p:spPr>
        <p:txBody>
          <a:bodyPr/>
          <a:lstStyle>
            <a:lvl1pPr marL="0" indent="0">
              <a:buNone/>
              <a:defRPr sz="18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35314" y="333921"/>
            <a:ext cx="5104210" cy="574799"/>
          </a:xfrm>
        </p:spPr>
        <p:txBody>
          <a:bodyPr/>
          <a:lstStyle>
            <a:lvl1pPr marL="0" indent="0">
              <a:buNone/>
              <a:defRPr sz="32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642107929"/>
      </p:ext>
    </p:extLst>
  </p:cSld>
  <p:clrMapOvr>
    <a:overrideClrMapping bg1="dk1" tx1="lt1" bg2="dk2" tx2="lt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Avsnitt startbild utfallande bild blå vänster">
    <p:bg>
      <p:bgRef idx="1001">
        <a:schemeClr val="bg1"/>
      </p:bgRef>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p:spPr>
        <p:txBody>
          <a:bodyPr wrap="square">
            <a:noAutofit/>
          </a:bodyPr>
          <a:lstStyle>
            <a:lvl1pPr marL="0" indent="0">
              <a:buNone/>
              <a:defRPr>
                <a:solidFill>
                  <a:srgbClr val="FFFFFF"/>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(minst 1600 </a:t>
            </a:r>
            <a:r>
              <a:rPr lang="sv-SE" err="1"/>
              <a:t>px</a:t>
            </a:r>
            <a:r>
              <a:rPr lang="sv-SE"/>
              <a:t> bred)</a:t>
            </a:r>
            <a:br>
              <a:rPr lang="sv-SE"/>
            </a:br>
            <a:r>
              <a:rPr lang="sv-SE"/>
              <a:t> med fokuspunkt till mitten/vänster.</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2" name="Platshållare för text 10">
            <a:extLst>
              <a:ext uri="{FF2B5EF4-FFF2-40B4-BE49-F238E27FC236}">
                <a16:creationId xmlns:a16="http://schemas.microsoft.com/office/drawing/2014/main" id="{FF550930-EB2C-52EF-155E-4F794259F1C2}"/>
              </a:ext>
            </a:extLst>
          </p:cNvPr>
          <p:cNvSpPr>
            <a:spLocks noGrp="1"/>
          </p:cNvSpPr>
          <p:nvPr>
            <p:ph type="body" sz="quarter" idx="12" hasCustomPrompt="1"/>
          </p:nvPr>
        </p:nvSpPr>
        <p:spPr>
          <a:xfrm>
            <a:off x="7968208" y="4622310"/>
            <a:ext cx="3744415" cy="1494090"/>
          </a:xfrm>
        </p:spPr>
        <p:txBody>
          <a:bodyPr/>
          <a:lstStyle>
            <a:lvl1pPr marL="0" indent="0">
              <a:buNone/>
              <a:defRPr sz="18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Tree>
    <p:extLst>
      <p:ext uri="{BB962C8B-B14F-4D97-AF65-F5344CB8AC3E}">
        <p14:creationId xmlns:p14="http://schemas.microsoft.com/office/powerpoint/2010/main" val="1103743500"/>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Slutbild tack">
    <p:bg>
      <p:bgRef idx="1001">
        <a:schemeClr val="bg2"/>
      </p:bgRef>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B22C270-4B5E-D388-5A7E-E49EBBA5C7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3592" y="908720"/>
            <a:ext cx="7629987" cy="4032448"/>
          </a:xfrm>
          <a:prstGeom prst="rect">
            <a:avLst/>
          </a:prstGeom>
        </p:spPr>
      </p:pic>
    </p:spTree>
    <p:extLst>
      <p:ext uri="{BB962C8B-B14F-4D97-AF65-F5344CB8AC3E}">
        <p14:creationId xmlns:p14="http://schemas.microsoft.com/office/powerpoint/2010/main" val="1045294058"/>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b="25532"/>
          <a:stretch/>
        </p:blipFill>
        <p:spPr>
          <a:xfrm>
            <a:off x="839416" y="1628800"/>
            <a:ext cx="9797242" cy="2520280"/>
          </a:xfrm>
          <a:prstGeom prst="rect">
            <a:avLst/>
          </a:prstGeom>
        </p:spPr>
      </p:pic>
    </p:spTree>
    <p:extLst>
      <p:ext uri="{BB962C8B-B14F-4D97-AF65-F5344CB8AC3E}">
        <p14:creationId xmlns:p14="http://schemas.microsoft.com/office/powerpoint/2010/main" val="29300926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cSld name="SA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39416" y="1772816"/>
            <a:ext cx="10513168" cy="3744416"/>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442594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1392176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vsnitt delagenda orange">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
        <p:nvSpPr>
          <p:cNvPr id="3" name="Platshållare för text 3">
            <a:extLst>
              <a:ext uri="{FF2B5EF4-FFF2-40B4-BE49-F238E27FC236}">
                <a16:creationId xmlns:a16="http://schemas.microsoft.com/office/drawing/2014/main" id="{56A88D68-9816-AB1C-13E9-C787B977D4E2}"/>
              </a:ext>
              <a:ext uri="{C183D7F6-B498-43B3-948B-1728B52AA6E4}">
                <adec:decorative xmlns:adec="http://schemas.microsoft.com/office/drawing/2017/decorative" val="1"/>
              </a:ext>
            </a:extLst>
          </p:cNvPr>
          <p:cNvSpPr>
            <a:spLocks noGrp="1"/>
          </p:cNvSpPr>
          <p:nvPr>
            <p:ph type="body" sz="quarter" idx="11"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81428872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9488235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 delagenda ljus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tx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06482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ideo/Tom">
    <p:bg>
      <p:bgPr>
        <a:solidFill>
          <a:srgbClr val="000000"/>
        </a:solidFill>
        <a:effectLst/>
      </p:bgPr>
    </p:bg>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a:noFill/>
        </p:spPr>
        <p:txBody>
          <a:bodyPr anchor="t" anchorCtr="1"/>
          <a:lstStyle>
            <a:lvl1pPr marL="0" indent="0">
              <a:buNone/>
              <a:defRPr sz="2000">
                <a:solidFill>
                  <a:schemeClr val="bg2"/>
                </a:solidFill>
              </a:defRPr>
            </a:lvl1pPr>
          </a:lstStyle>
          <a:p>
            <a:r>
              <a:rPr lang="sv-SE"/>
              <a:t>Infoga video från dator genom att klicka på ikonen. </a:t>
            </a:r>
            <a:br>
              <a:rPr lang="sv-SE"/>
            </a:br>
            <a:r>
              <a:rPr lang="sv-SE"/>
              <a:t>För </a:t>
            </a:r>
            <a:r>
              <a:rPr lang="sv-SE" err="1"/>
              <a:t>streamad</a:t>
            </a:r>
            <a:r>
              <a:rPr lang="sv-SE"/>
              <a:t> video från t.ex. YouTube – välj Infoga/Media/Video/Online-video</a:t>
            </a:r>
          </a:p>
        </p:txBody>
      </p:sp>
    </p:spTree>
    <p:extLst>
      <p:ext uri="{BB962C8B-B14F-4D97-AF65-F5344CB8AC3E}">
        <p14:creationId xmlns:p14="http://schemas.microsoft.com/office/powerpoint/2010/main" val="715464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nchor="t" anchorCtr="1"/>
          <a:lstStyle>
            <a:lvl1pPr marL="0" indent="0">
              <a:buNone/>
              <a:defRPr>
                <a:solidFill>
                  <a:schemeClr val="tx1"/>
                </a:solidFill>
              </a:defRPr>
            </a:lvl1pPr>
          </a:lstStyle>
          <a:p>
            <a:r>
              <a:rPr lang="sv-SE"/>
              <a:t>Infoga en bild i hög kvalitet</a:t>
            </a:r>
          </a:p>
        </p:txBody>
      </p:sp>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67785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bg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 uri="{C183D7F6-B498-43B3-948B-1728B52AA6E4}">
                <adec:decorative xmlns:adec="http://schemas.microsoft.com/office/drawing/2017/decorative" val="1"/>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noFill/>
        </p:spPr>
        <p:txBody>
          <a:bodyPr wrap="square">
            <a:noAutofit/>
          </a:bodyPr>
          <a:lstStyle>
            <a:lvl1pPr marL="0" indent="0" algn="r">
              <a:buNone/>
              <a:defRPr sz="1800">
                <a:solidFill>
                  <a:schemeClr val="tx1"/>
                </a:solidFill>
              </a:defRPr>
            </a:lvl1pPr>
          </a:lstStyle>
          <a:p>
            <a:r>
              <a:rPr lang="sv-SE"/>
              <a:t>Markera denna platshållare samt Infoga / </a:t>
            </a:r>
            <a:r>
              <a:rPr lang="sv-SE" err="1"/>
              <a:t>Mediaflow</a:t>
            </a:r>
            <a:r>
              <a:rPr lang="sv-SE"/>
              <a:t>. </a:t>
            </a:r>
            <a:br>
              <a:rPr lang="sv-SE"/>
            </a:br>
            <a:r>
              <a:rPr lang="sv-SE"/>
              <a:t>Bild från datorn: Klicka på bildikonen i mitten.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629098"/>
            <a:ext cx="4824287" cy="2375966"/>
          </a:xfrm>
        </p:spPr>
        <p:txBody>
          <a:bodyPr anchor="ctr" anchorCtr="0"/>
          <a:lstStyle>
            <a:lvl1pPr marL="0" indent="0">
              <a:buNone/>
              <a:defRPr sz="4400" b="1"/>
            </a:lvl1pPr>
          </a:lstStyle>
          <a:p>
            <a:pPr lvl="0"/>
            <a:r>
              <a:rPr lang="sv-SE"/>
              <a:t>Skriv rubrik</a:t>
            </a:r>
          </a:p>
        </p:txBody>
      </p:sp>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364360"/>
            <a:ext cx="4824412" cy="1512888"/>
          </a:xfrm>
        </p:spPr>
        <p:txBody>
          <a:bodyPr/>
          <a:lstStyle>
            <a:lvl1pPr marL="0" indent="0">
              <a:buNone/>
              <a:defRPr/>
            </a:lvl1pPr>
          </a:lstStyle>
          <a:p>
            <a:pPr lvl="0"/>
            <a:r>
              <a:rPr lang="sv-SE"/>
              <a:t>Skriv namn, titel</a:t>
            </a:r>
          </a:p>
        </p:txBody>
      </p:sp>
      <p:sp>
        <p:nvSpPr>
          <p:cNvPr id="5" name="Platshållare för text 4">
            <a:extLst>
              <a:ext uri="{FF2B5EF4-FFF2-40B4-BE49-F238E27FC236}">
                <a16:creationId xmlns:a16="http://schemas.microsoft.com/office/drawing/2014/main" id="{D5CDD4A3-D46E-8378-48DE-7C4769CF8B8B}"/>
              </a:ext>
            </a:extLst>
          </p:cNvPr>
          <p:cNvSpPr>
            <a:spLocks noGrp="1"/>
          </p:cNvSpPr>
          <p:nvPr>
            <p:ph type="body" sz="quarter" idx="13" hasCustomPrompt="1"/>
          </p:nvPr>
        </p:nvSpPr>
        <p:spPr>
          <a:xfrm>
            <a:off x="1055688" y="6092825"/>
            <a:ext cx="4824412" cy="360363"/>
          </a:xfrm>
        </p:spPr>
        <p:txBody>
          <a:bodyPr/>
          <a:lstStyle>
            <a:lvl1pPr marL="0" indent="0">
              <a:buNone/>
              <a:defRPr sz="1800"/>
            </a:lvl1pPr>
            <a:lvl2pPr>
              <a:defRPr sz="1800"/>
            </a:lvl2pPr>
            <a:lvl3pPr>
              <a:defRPr sz="1800"/>
            </a:lvl3pPr>
            <a:lvl4pPr>
              <a:defRPr sz="1800"/>
            </a:lvl4pPr>
            <a:lvl5pPr>
              <a:defRPr sz="1800"/>
            </a:lvl5pPr>
          </a:lstStyle>
          <a:p>
            <a:pPr lvl="0"/>
            <a:r>
              <a:rPr lang="sv-SE"/>
              <a:t>Datum 20XX-XX-XX</a:t>
            </a:r>
          </a:p>
        </p:txBody>
      </p:sp>
      <p:pic>
        <p:nvPicPr>
          <p:cNvPr id="8" name="Bildobjekt 7" descr="Suntarbetslivs logotyp">
            <a:extLst>
              <a:ext uri="{FF2B5EF4-FFF2-40B4-BE49-F238E27FC236}">
                <a16:creationId xmlns:a16="http://schemas.microsoft.com/office/drawing/2014/main" id="{865B68DE-0E27-1B17-6A3D-047F79E079F6}"/>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71" y="608146"/>
            <a:ext cx="3097781" cy="1019885"/>
          </a:xfrm>
          <a:prstGeom prst="rect">
            <a:avLst/>
          </a:prstGeom>
        </p:spPr>
      </p:pic>
    </p:spTree>
    <p:extLst>
      <p:ext uri="{BB962C8B-B14F-4D97-AF65-F5344CB8AC3E}">
        <p14:creationId xmlns:p14="http://schemas.microsoft.com/office/powerpoint/2010/main" val="36528229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höger">
    <p:bg>
      <p:bgPr>
        <a:solidFill>
          <a:schemeClr val="bg2"/>
        </a:solidFill>
        <a:effectLst/>
      </p:bgPr>
    </p:bg>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noFill/>
        </p:spPr>
        <p:txBody>
          <a:bodyPr wrap="square" anchor="b" anchorCtr="1">
            <a:noAutofit/>
          </a:bodyPr>
          <a:lstStyle>
            <a:lvl1pPr marL="0" indent="0" algn="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med fokuspunkt till mitten/höger.</a:t>
            </a:r>
          </a:p>
        </p:txBody>
      </p:sp>
      <p:sp>
        <p:nvSpPr>
          <p:cNvPr id="2" name="Platshållare för text 3">
            <a:extLst>
              <a:ext uri="{FF2B5EF4-FFF2-40B4-BE49-F238E27FC236}">
                <a16:creationId xmlns:a16="http://schemas.microsoft.com/office/drawing/2014/main" id="{17C66704-CAD6-16C7-2C85-8298CA8C1FBB}"/>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80308667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vänsster">
    <p:bg>
      <p:bgPr>
        <a:solidFill>
          <a:schemeClr val="bg2"/>
        </a:solidFill>
        <a:effectLst/>
      </p:bgPr>
    </p:bg>
    <p:spTree>
      <p:nvGrpSpPr>
        <p:cNvPr id="1" name=""/>
        <p:cNvGrpSpPr/>
        <p:nvPr/>
      </p:nvGrpSpPr>
      <p:grpSpPr>
        <a:xfrm>
          <a:off x="0" y="0"/>
          <a:ext cx="0" cy="0"/>
          <a:chOff x="0" y="0"/>
          <a:chExt cx="0" cy="0"/>
        </a:xfrm>
      </p:grpSpPr>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5" name="Platshållare för text 3">
            <a:extLst>
              <a:ext uri="{FF2B5EF4-FFF2-40B4-BE49-F238E27FC236}">
                <a16:creationId xmlns:a16="http://schemas.microsoft.com/office/drawing/2014/main" id="{903E0935-174C-0D38-771F-8C8B7B02CC22}"/>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4" name="Platshållare för text 5">
            <a:extLst>
              <a:ext uri="{FF2B5EF4-FFF2-40B4-BE49-F238E27FC236}">
                <a16:creationId xmlns:a16="http://schemas.microsoft.com/office/drawing/2014/main" id="{AEE8F225-FE09-76BF-77AA-D9932AC41BAD}"/>
              </a:ext>
            </a:extLst>
          </p:cNvPr>
          <p:cNvSpPr>
            <a:spLocks noGrp="1"/>
          </p:cNvSpPr>
          <p:nvPr>
            <p:ph type="body" sz="quarter" idx="15"/>
          </p:nvPr>
        </p:nvSpPr>
        <p:spPr>
          <a:xfrm>
            <a:off x="7246335" y="4611931"/>
            <a:ext cx="4493381"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noFill/>
        </p:spPr>
        <p:txBody>
          <a:bodyPr wrap="square" anchor="t" anchorCtr="1">
            <a:noAutofit/>
          </a:bodyPr>
          <a:lstStyle>
            <a:lvl1pPr marL="0" indent="0" algn="ct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med fokuspunkt till mitten/vänster.</a:t>
            </a:r>
          </a:p>
        </p:txBody>
      </p:sp>
    </p:spTree>
    <p:extLst>
      <p:ext uri="{BB962C8B-B14F-4D97-AF65-F5344CB8AC3E}">
        <p14:creationId xmlns:p14="http://schemas.microsoft.com/office/powerpoint/2010/main" val="145157903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höger">
    <p:bg>
      <p:bgPr>
        <a:solidFill>
          <a:schemeClr val="bg1"/>
        </a:solidFill>
        <a:effectLst/>
      </p:bgPr>
    </p:bg>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2" name="Platshållare för text 3">
            <a:extLst>
              <a:ext uri="{FF2B5EF4-FFF2-40B4-BE49-F238E27FC236}">
                <a16:creationId xmlns:a16="http://schemas.microsoft.com/office/drawing/2014/main" id="{17C66704-CAD6-16C7-2C85-8298CA8C1FBB}"/>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noFill/>
        </p:spPr>
        <p:txBody>
          <a:bodyPr wrap="square" anchor="b" anchorCtr="1">
            <a:noAutofit/>
          </a:bodyPr>
          <a:lstStyle>
            <a:lvl1pPr marL="0" indent="0" algn="ctr">
              <a:buNone/>
              <a:defRPr sz="2000">
                <a:solidFill>
                  <a:schemeClr val="tx2"/>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med fokuspunkt till mitten/höger.</a:t>
            </a:r>
          </a:p>
        </p:txBody>
      </p:sp>
    </p:spTree>
    <p:extLst>
      <p:ext uri="{BB962C8B-B14F-4D97-AF65-F5344CB8AC3E}">
        <p14:creationId xmlns:p14="http://schemas.microsoft.com/office/powerpoint/2010/main" val="405254073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vänster">
    <p:bg>
      <p:bgRef idx="1001">
        <a:schemeClr val="bg1"/>
      </p:bgRef>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5" name="Platshållare för text 2">
            <a:extLst>
              <a:ext uri="{FF2B5EF4-FFF2-40B4-BE49-F238E27FC236}">
                <a16:creationId xmlns:a16="http://schemas.microsoft.com/office/drawing/2014/main" id="{E1B94436-B3EE-2236-86B5-1F42B11A02A6}"/>
              </a:ext>
            </a:extLst>
          </p:cNvPr>
          <p:cNvSpPr>
            <a:spLocks noGrp="1"/>
          </p:cNvSpPr>
          <p:nvPr>
            <p:ph type="body" sz="quarter" idx="15"/>
          </p:nvPr>
        </p:nvSpPr>
        <p:spPr>
          <a:xfrm>
            <a:off x="7256485" y="4603078"/>
            <a:ext cx="4473399" cy="12969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noFill/>
        </p:spPr>
        <p:txBody>
          <a:bodyPr wrap="square">
            <a:noAutofit/>
          </a:bodyPr>
          <a:lstStyle>
            <a:lvl1pPr marL="0" indent="0">
              <a:buNone/>
              <a:defRPr sz="2000">
                <a:solidFill>
                  <a:schemeClr val="tx2"/>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med fokuspunkt till mitten/vänster.</a:t>
            </a:r>
          </a:p>
        </p:txBody>
      </p:sp>
    </p:spTree>
    <p:extLst>
      <p:ext uri="{BB962C8B-B14F-4D97-AF65-F5344CB8AC3E}">
        <p14:creationId xmlns:p14="http://schemas.microsoft.com/office/powerpoint/2010/main" val="250845978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dfot enbar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244805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160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dbild">
    <p:bg>
      <p:bgPr>
        <a:solidFill>
          <a:schemeClr val="bg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79CA7B4-E0DE-88F8-8059-B281417D305F}"/>
              </a:ext>
            </a:extLst>
          </p:cNvPr>
          <p:cNvSpPr>
            <a:spLocks noGrp="1"/>
          </p:cNvSpPr>
          <p:nvPr>
            <p:ph type="pic" sz="quarter" idx="10" hasCustomPrompt="1"/>
          </p:nvPr>
        </p:nvSpPr>
        <p:spPr>
          <a:xfrm>
            <a:off x="937024" y="620688"/>
            <a:ext cx="10317951" cy="4431560"/>
          </a:xfrm>
        </p:spPr>
        <p:txBody>
          <a:bodyPr anchor="t" anchorCtr="1"/>
          <a:lstStyle>
            <a:lvl1pPr marL="0" indent="0">
              <a:buNone/>
              <a:defRPr sz="2000">
                <a:solidFill>
                  <a:schemeClr val="tx1"/>
                </a:solidFill>
              </a:defRPr>
            </a:lvl1pPr>
          </a:lstStyle>
          <a:p>
            <a:r>
              <a:rPr lang="sv-SE"/>
              <a:t>Infoga ordbild från </a:t>
            </a:r>
            <a:r>
              <a:rPr lang="sv-SE" err="1"/>
              <a:t>Mediaflow</a:t>
            </a:r>
            <a:r>
              <a:rPr lang="sv-SE"/>
              <a:t>.</a:t>
            </a:r>
          </a:p>
        </p:txBody>
      </p:sp>
    </p:spTree>
    <p:extLst>
      <p:ext uri="{BB962C8B-B14F-4D97-AF65-F5344CB8AC3E}">
        <p14:creationId xmlns:p14="http://schemas.microsoft.com/office/powerpoint/2010/main" val="315609044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utbild-tack">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DC759B-B4C9-AACA-C269-06B81AA22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022" y="764704"/>
            <a:ext cx="7629987" cy="4032448"/>
          </a:xfrm>
          <a:prstGeom prst="rect">
            <a:avLst/>
          </a:prstGeom>
        </p:spPr>
      </p:pic>
      <p:sp>
        <p:nvSpPr>
          <p:cNvPr id="3" name="Platshållare för text 2">
            <a:extLst>
              <a:ext uri="{FF2B5EF4-FFF2-40B4-BE49-F238E27FC236}">
                <a16:creationId xmlns:a16="http://schemas.microsoft.com/office/drawing/2014/main" id="{EC8BB20B-DF37-1370-4A43-B23B346E792F}"/>
              </a:ext>
            </a:extLst>
          </p:cNvPr>
          <p:cNvSpPr>
            <a:spLocks noGrp="1"/>
          </p:cNvSpPr>
          <p:nvPr>
            <p:ph type="body" sz="quarter" idx="12" hasCustomPrompt="1"/>
          </p:nvPr>
        </p:nvSpPr>
        <p:spPr>
          <a:xfrm>
            <a:off x="6240016" y="5013176"/>
            <a:ext cx="5616500" cy="1512888"/>
          </a:xfrm>
        </p:spPr>
        <p:txBody>
          <a:bodyPr anchor="ctr" anchorCtr="0"/>
          <a:lstStyle>
            <a:lvl1pPr marL="0" indent="0" algn="r">
              <a:buNone/>
              <a:defRPr/>
            </a:lvl1pPr>
          </a:lstStyle>
          <a:p>
            <a:pPr lvl="0"/>
            <a:r>
              <a:rPr lang="sv-SE" err="1"/>
              <a:t>Epostadress</a:t>
            </a:r>
            <a:endParaRPr lang="sv-SE"/>
          </a:p>
        </p:txBody>
      </p:sp>
    </p:spTree>
    <p:extLst>
      <p:ext uri="{BB962C8B-B14F-4D97-AF65-F5344CB8AC3E}">
        <p14:creationId xmlns:p14="http://schemas.microsoft.com/office/powerpoint/2010/main" val="125487359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Upphovsrät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
        <p:nvSpPr>
          <p:cNvPr id="2" name="textruta 1">
            <a:extLst>
              <a:ext uri="{FF2B5EF4-FFF2-40B4-BE49-F238E27FC236}">
                <a16:creationId xmlns:a16="http://schemas.microsoft.com/office/drawing/2014/main" id="{56FA0A3D-42DD-1171-A82A-E59CF02B97F7}"/>
              </a:ext>
            </a:extLst>
          </p:cNvPr>
          <p:cNvSpPr txBox="1"/>
          <p:nvPr userDrawn="1"/>
        </p:nvSpPr>
        <p:spPr>
          <a:xfrm>
            <a:off x="1631504" y="1412776"/>
            <a:ext cx="8640960" cy="3816424"/>
          </a:xfrm>
          <a:prstGeom prst="rect">
            <a:avLst/>
          </a:prstGeom>
        </p:spPr>
        <p:txBody>
          <a:bodyPr vert="horz" wrap="square" lIns="91440" tIns="45720" rIns="91440" bIns="45720" rtlCol="0" anchor="t">
            <a:noAutofit/>
          </a:bodyPr>
          <a:lstStyle/>
          <a:p>
            <a:pPr algn="l"/>
            <a:r>
              <a:rPr lang="sv-SE" sz="1800" b="1">
                <a:solidFill>
                  <a:schemeClr val="tx1"/>
                </a:solidFill>
              </a:rPr>
              <a:t>Upphovsrätt</a:t>
            </a:r>
          </a:p>
          <a:p>
            <a:pPr algn="l"/>
            <a:r>
              <a:rPr lang="sv-SE"/>
              <a:t>Dokumentet är framtaget av Suntarbetsliv med det syfte som framgår av titelbilden. Powerpoint-bilderna följer Suntarbetslivs visuella identitet. </a:t>
            </a:r>
          </a:p>
          <a:p>
            <a:pPr algn="l"/>
            <a:endParaRPr lang="sv-SE"/>
          </a:p>
          <a:p>
            <a:pPr algn="l"/>
            <a:r>
              <a:rPr lang="sv-SE"/>
              <a:t>Tänk på att foton, bilder, illustrationer och filmer är Suntarbetslivs. Om du önskar använda någon bild i en egen presentation, gör då till exempel en skärmdump där Suntarbetslivs logotype syns, så att det är tydligt vem som är avsändare. Du kan också göra en egen bild enligt din organisations visuella identitet där du inspireras av Suntarbetslivs bildidéer. </a:t>
            </a:r>
          </a:p>
          <a:p>
            <a:pPr algn="l"/>
            <a:endParaRPr lang="sv-SE"/>
          </a:p>
          <a:p>
            <a:pPr algn="l"/>
            <a:r>
              <a:rPr lang="sv-SE"/>
              <a:t>Du kan alltså inte ta eller låna powerpoint-bilder, bilder, foton, illustrationer eller filmer utan att ange källa. </a:t>
            </a:r>
          </a:p>
          <a:p>
            <a:pPr algn="l"/>
            <a:endParaRPr lang="sv-SE"/>
          </a:p>
          <a:p>
            <a:pPr algn="l"/>
            <a:r>
              <a:rPr lang="sv-SE"/>
              <a:t>Kontakta gärna </a:t>
            </a:r>
            <a:r>
              <a:rPr lang="sv-SE">
                <a:hlinkClick r:id="rId3"/>
              </a:rPr>
              <a:t>fraga@suntarbetsliv.se</a:t>
            </a:r>
            <a:r>
              <a:rPr lang="sv-SE"/>
              <a:t> om du undrar över något!</a:t>
            </a:r>
            <a:endParaRPr lang="sv-SE" sz="1800" b="0">
              <a:solidFill>
                <a:schemeClr val="tx1"/>
              </a:solidFill>
            </a:endParaRPr>
          </a:p>
        </p:txBody>
      </p:sp>
    </p:spTree>
    <p:extLst>
      <p:ext uri="{BB962C8B-B14F-4D97-AF65-F5344CB8AC3E}">
        <p14:creationId xmlns:p14="http://schemas.microsoft.com/office/powerpoint/2010/main" val="3596378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4" name="Bildobjekt 3" descr="En bild som visar Suntarbetsliv logotyp och texten &quot;Tillsammans gör vi jobbet bättre.">
            <a:extLst>
              <a:ext uri="{FF2B5EF4-FFF2-40B4-BE49-F238E27FC236}">
                <a16:creationId xmlns:a16="http://schemas.microsoft.com/office/drawing/2014/main" id="{CA77A244-67F6-00B4-AFA1-43154AF76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556792"/>
            <a:ext cx="7632848" cy="3484395"/>
          </a:xfrm>
          <a:prstGeom prst="rect">
            <a:avLst/>
          </a:prstGeom>
        </p:spPr>
      </p:pic>
    </p:spTree>
    <p:extLst>
      <p:ext uri="{BB962C8B-B14F-4D97-AF65-F5344CB8AC3E}">
        <p14:creationId xmlns:p14="http://schemas.microsoft.com/office/powerpoint/2010/main" val="305246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descr="Logotyper för de partsorganisationer som äger och driver Suntarbetsliv. SKR, Kommunal, Akademikerförbundet SSR, Akademikeralliansen, Sveriges Lärare, Vision, Sveriges Läkarförbund, Sobona, Vårdförbundet och Ledarna.">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859657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ext och illustration på form blå">
    <p:bg>
      <p:bgPr>
        <a:solidFill>
          <a:srgbClr val="FFFFFF"/>
        </a:solidFill>
        <a:effectLst/>
      </p:bgPr>
    </p:bg>
    <p:spTree>
      <p:nvGrpSpPr>
        <p:cNvPr id="1" name=""/>
        <p:cNvGrpSpPr/>
        <p:nvPr/>
      </p:nvGrpSpPr>
      <p:grpSpPr>
        <a:xfrm>
          <a:off x="0" y="0"/>
          <a:ext cx="0" cy="0"/>
          <a:chOff x="0" y="0"/>
          <a:chExt cx="0" cy="0"/>
        </a:xfrm>
      </p:grpSpPr>
      <p:sp>
        <p:nvSpPr>
          <p:cNvPr id="6" name="Frihandsfigur: Form 5">
            <a:extLst>
              <a:ext uri="{FF2B5EF4-FFF2-40B4-BE49-F238E27FC236}">
                <a16:creationId xmlns:a16="http://schemas.microsoft.com/office/drawing/2014/main" id="{7393263B-1423-B083-407D-DD63DE2F7DEB}"/>
              </a:ext>
            </a:extLst>
          </p:cNvPr>
          <p:cNvSpPr/>
          <p:nvPr userDrawn="1"/>
        </p:nvSpPr>
        <p:spPr>
          <a:xfrm>
            <a:off x="0" y="0"/>
            <a:ext cx="5443068" cy="5008316"/>
          </a:xfrm>
          <a:custGeom>
            <a:avLst/>
            <a:gdLst>
              <a:gd name="connsiteX0" fmla="*/ 0 w 5443068"/>
              <a:gd name="connsiteY0" fmla="*/ 0 h 5008316"/>
              <a:gd name="connsiteX1" fmla="*/ 4776662 w 5443068"/>
              <a:gd name="connsiteY1" fmla="*/ 0 h 5008316"/>
              <a:gd name="connsiteX2" fmla="*/ 4914677 w 5443068"/>
              <a:gd name="connsiteY2" fmla="*/ 184565 h 5008316"/>
              <a:gd name="connsiteX3" fmla="*/ 5443068 w 5443068"/>
              <a:gd name="connsiteY3" fmla="*/ 1914402 h 5008316"/>
              <a:gd name="connsiteX4" fmla="*/ 2349154 w 5443068"/>
              <a:gd name="connsiteY4" fmla="*/ 5008316 h 5008316"/>
              <a:gd name="connsiteX5" fmla="*/ 161426 w 5443068"/>
              <a:gd name="connsiteY5" fmla="*/ 4102130 h 5008316"/>
              <a:gd name="connsiteX6" fmla="*/ 0 w 5443068"/>
              <a:gd name="connsiteY6" fmla="*/ 3924516 h 500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068" h="5008316">
                <a:moveTo>
                  <a:pt x="0" y="0"/>
                </a:moveTo>
                <a:lnTo>
                  <a:pt x="4776662" y="0"/>
                </a:lnTo>
                <a:lnTo>
                  <a:pt x="4914677" y="184565"/>
                </a:lnTo>
                <a:cubicBezTo>
                  <a:pt x="5248276" y="678357"/>
                  <a:pt x="5443068" y="1273631"/>
                  <a:pt x="5443068" y="1914402"/>
                </a:cubicBezTo>
                <a:cubicBezTo>
                  <a:pt x="5443068" y="3623124"/>
                  <a:pt x="4057876" y="5008316"/>
                  <a:pt x="2349154" y="5008316"/>
                </a:cubicBezTo>
                <a:cubicBezTo>
                  <a:pt x="1494793" y="5008316"/>
                  <a:pt x="721315" y="4662018"/>
                  <a:pt x="161426" y="4102130"/>
                </a:cubicBezTo>
                <a:lnTo>
                  <a:pt x="0" y="3924516"/>
                </a:lnTo>
                <a:close/>
              </a:path>
            </a:pathLst>
          </a:custGeom>
          <a:solidFill>
            <a:srgbClr val="F7BA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2" name="Rubrik 1"/>
          <p:cNvSpPr>
            <a:spLocks noGrp="1"/>
          </p:cNvSpPr>
          <p:nvPr>
            <p:ph type="title" hasCustomPrompt="1"/>
          </p:nvPr>
        </p:nvSpPr>
        <p:spPr>
          <a:xfrm>
            <a:off x="345600" y="334800"/>
            <a:ext cx="4430990" cy="576064"/>
          </a:xfrm>
        </p:spPr>
        <p:txBody>
          <a:bodyPr/>
          <a:lstStyle>
            <a:lvl1pPr algn="l">
              <a:defRPr>
                <a:solidFill>
                  <a:schemeClr val="tx2"/>
                </a:solidFill>
              </a:defRPr>
            </a:lvl1pPr>
          </a:lstStyle>
          <a:p>
            <a:r>
              <a:rPr lang="sv-SE"/>
              <a:t>Skriv rubrik</a:t>
            </a:r>
          </a:p>
        </p:txBody>
      </p:sp>
      <p:sp>
        <p:nvSpPr>
          <p:cNvPr id="11" name="Platshållare för bild 10">
            <a:extLst>
              <a:ext uri="{FF2B5EF4-FFF2-40B4-BE49-F238E27FC236}">
                <a16:creationId xmlns:a16="http://schemas.microsoft.com/office/drawing/2014/main" id="{6E9704A6-4C12-FF29-3515-64E79D1286E7}"/>
              </a:ext>
            </a:extLst>
          </p:cNvPr>
          <p:cNvSpPr>
            <a:spLocks noGrp="1"/>
          </p:cNvSpPr>
          <p:nvPr>
            <p:ph type="pic" sz="quarter" idx="10" hasCustomPrompt="1"/>
          </p:nvPr>
        </p:nvSpPr>
        <p:spPr>
          <a:xfrm>
            <a:off x="6096000" y="0"/>
            <a:ext cx="6096000" cy="6858000"/>
          </a:xfrm>
        </p:spPr>
        <p:txBody>
          <a:bodyPr/>
          <a:lstStyle>
            <a:lvl1pPr marL="0" indent="0" algn="ctr">
              <a:buNone/>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orange eller blå illustration</a:t>
            </a:r>
            <a:br>
              <a:rPr lang="sv-SE"/>
            </a:br>
            <a:r>
              <a:rPr lang="sv-SE"/>
              <a:t>med transparent bakgrund.</a:t>
            </a:r>
          </a:p>
        </p:txBody>
      </p:sp>
      <p:sp>
        <p:nvSpPr>
          <p:cNvPr id="3" name="Platshållare för text 10">
            <a:extLst>
              <a:ext uri="{FF2B5EF4-FFF2-40B4-BE49-F238E27FC236}">
                <a16:creationId xmlns:a16="http://schemas.microsoft.com/office/drawing/2014/main" id="{01792F98-DD74-1AC2-0833-68E8988BD303}"/>
              </a:ext>
            </a:extLst>
          </p:cNvPr>
          <p:cNvSpPr>
            <a:spLocks noGrp="1"/>
          </p:cNvSpPr>
          <p:nvPr>
            <p:ph type="body" sz="quarter" idx="12" hasCustomPrompt="1"/>
          </p:nvPr>
        </p:nvSpPr>
        <p:spPr>
          <a:xfrm>
            <a:off x="1054800" y="968400"/>
            <a:ext cx="3744415" cy="1309300"/>
          </a:xfrm>
        </p:spPr>
        <p:txBody>
          <a:bodyPr/>
          <a:lstStyle>
            <a:lvl1pPr marL="0" indent="0">
              <a:buNone/>
              <a:defRPr sz="1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Tree>
    <p:extLst>
      <p:ext uri="{BB962C8B-B14F-4D97-AF65-F5344CB8AC3E}">
        <p14:creationId xmlns:p14="http://schemas.microsoft.com/office/powerpoint/2010/main" val="2741774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SA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39416" y="1772816"/>
            <a:ext cx="10513168" cy="3744416"/>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04847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Pr>
        <a:solidFill>
          <a:srgbClr val="FDEDE5"/>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180579289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bg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noFill/>
        </p:spPr>
        <p:txBody>
          <a:bodyPr wrap="square">
            <a:noAutofit/>
          </a:bodyPr>
          <a:lstStyle>
            <a:lvl1pPr marL="0" indent="0" algn="r">
              <a:buNone/>
              <a:defRPr sz="1800">
                <a:solidFill>
                  <a:schemeClr val="tx1"/>
                </a:solidFill>
              </a:defRPr>
            </a:lvl1pPr>
          </a:lstStyle>
          <a:p>
            <a:r>
              <a:rPr lang="sv-SE"/>
              <a:t>Infoga foto genom att välja Infoga / Mediaflow. Välj hög kvalitet (minst 1600 </a:t>
            </a:r>
            <a:r>
              <a:rPr lang="sv-SE" err="1"/>
              <a:t>px</a:t>
            </a:r>
            <a:r>
              <a:rPr lang="sv-SE"/>
              <a:t>). Bild från datorn: Klicka på bildikonen i mitten.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629098"/>
            <a:ext cx="4824287" cy="2375966"/>
          </a:xfrm>
        </p:spPr>
        <p:txBody>
          <a:bodyPr anchor="ctr" anchorCtr="0"/>
          <a:lstStyle>
            <a:lvl1pPr marL="0" indent="0">
              <a:buNone/>
              <a:defRPr sz="4400" b="1"/>
            </a:lvl1pPr>
          </a:lstStyle>
          <a:p>
            <a:pPr lvl="0"/>
            <a:r>
              <a:rPr lang="sv-SE"/>
              <a:t>Skriv rubrik</a:t>
            </a:r>
          </a:p>
        </p:txBody>
      </p:sp>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364360"/>
            <a:ext cx="4824412" cy="1512888"/>
          </a:xfrm>
        </p:spPr>
        <p:txBody>
          <a:bodyPr/>
          <a:lstStyle>
            <a:lvl1pPr marL="0" indent="0">
              <a:buNone/>
              <a:defRPr/>
            </a:lvl1pPr>
          </a:lstStyle>
          <a:p>
            <a:pPr lvl="0"/>
            <a:r>
              <a:rPr lang="sv-SE"/>
              <a:t>Skriv namn, titel</a:t>
            </a:r>
          </a:p>
        </p:txBody>
      </p:sp>
      <p:sp>
        <p:nvSpPr>
          <p:cNvPr id="5" name="Platshållare för text 4">
            <a:extLst>
              <a:ext uri="{FF2B5EF4-FFF2-40B4-BE49-F238E27FC236}">
                <a16:creationId xmlns:a16="http://schemas.microsoft.com/office/drawing/2014/main" id="{D5CDD4A3-D46E-8378-48DE-7C4769CF8B8B}"/>
              </a:ext>
            </a:extLst>
          </p:cNvPr>
          <p:cNvSpPr>
            <a:spLocks noGrp="1"/>
          </p:cNvSpPr>
          <p:nvPr>
            <p:ph type="body" sz="quarter" idx="13" hasCustomPrompt="1"/>
          </p:nvPr>
        </p:nvSpPr>
        <p:spPr>
          <a:xfrm>
            <a:off x="1055688" y="6092825"/>
            <a:ext cx="4824412" cy="360363"/>
          </a:xfrm>
        </p:spPr>
        <p:txBody>
          <a:bodyPr/>
          <a:lstStyle>
            <a:lvl1pPr marL="0" indent="0">
              <a:buNone/>
              <a:defRPr sz="1800"/>
            </a:lvl1pPr>
            <a:lvl2pPr>
              <a:defRPr sz="1800"/>
            </a:lvl2pPr>
            <a:lvl3pPr>
              <a:defRPr sz="1800"/>
            </a:lvl3pPr>
            <a:lvl4pPr>
              <a:defRPr sz="1800"/>
            </a:lvl4pPr>
            <a:lvl5pPr>
              <a:defRPr sz="1800"/>
            </a:lvl5pPr>
          </a:lstStyle>
          <a:p>
            <a:pPr lvl="0"/>
            <a:r>
              <a:rPr lang="sv-SE"/>
              <a:t>Datum 20XX-XX-XX</a:t>
            </a:r>
          </a:p>
        </p:txBody>
      </p:sp>
      <p:pic>
        <p:nvPicPr>
          <p:cNvPr id="8" name="Bildobjekt 7" descr="En bild som visar logotyp&#10;&#10;Automatiskt genererad beskrivning">
            <a:extLst>
              <a:ext uri="{FF2B5EF4-FFF2-40B4-BE49-F238E27FC236}">
                <a16:creationId xmlns:a16="http://schemas.microsoft.com/office/drawing/2014/main" id="{865B68DE-0E27-1B17-6A3D-047F79E079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71" y="608146"/>
            <a:ext cx="3097781" cy="1019885"/>
          </a:xfrm>
          <a:prstGeom prst="rect">
            <a:avLst/>
          </a:prstGeom>
        </p:spPr>
      </p:pic>
    </p:spTree>
    <p:extLst>
      <p:ext uri="{BB962C8B-B14F-4D97-AF65-F5344CB8AC3E}">
        <p14:creationId xmlns:p14="http://schemas.microsoft.com/office/powerpoint/2010/main" val="73178418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2542867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innehåll 2">
            <a:extLst>
              <a:ext uri="{FF2B5EF4-FFF2-40B4-BE49-F238E27FC236}">
                <a16:creationId xmlns:a16="http://schemas.microsoft.com/office/drawing/2014/main" id="{36D96389-7499-402B-B317-E9B19C496BB2}"/>
              </a:ext>
            </a:extLst>
          </p:cNvPr>
          <p:cNvSpPr>
            <a:spLocks noGrp="1"/>
          </p:cNvSpPr>
          <p:nvPr>
            <p:ph sz="half" idx="1" hasCustomPrompt="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agendan här</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41E17564-5769-D4B1-03F0-134486AB6094}"/>
              </a:ext>
            </a:extLst>
          </p:cNvPr>
          <p:cNvSpPr>
            <a:spLocks noGrp="1"/>
          </p:cNvSpPr>
          <p:nvPr>
            <p:ph sz="half" idx="10" hasCustomPrompt="1"/>
          </p:nvPr>
        </p:nvSpPr>
        <p:spPr>
          <a:xfrm>
            <a:off x="6197602"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Fortsätt här om det behövs</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4544706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Agenda-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13" name="Platshållare för bild 12">
            <a:extLst>
              <a:ext uri="{FF2B5EF4-FFF2-40B4-BE49-F238E27FC236}">
                <a16:creationId xmlns:a16="http://schemas.microsoft.com/office/drawing/2014/main" id="{5ED46C26-B498-0966-EB4A-4EF93A1982A2}"/>
              </a:ext>
            </a:extLst>
          </p:cNvPr>
          <p:cNvSpPr>
            <a:spLocks noGrp="1"/>
          </p:cNvSpPr>
          <p:nvPr>
            <p:ph type="pic" sz="quarter" idx="15" hasCustomPrompt="1"/>
          </p:nvPr>
        </p:nvSpPr>
        <p:spPr>
          <a:xfrm>
            <a:off x="7152000" y="1818000"/>
            <a:ext cx="5040000" cy="5040000"/>
          </a:xfrm>
          <a:noFill/>
        </p:spPr>
        <p:txBody>
          <a:bodyPr anchor="b" anchorCtr="0"/>
          <a:lstStyle>
            <a:lvl1pPr marL="0" indent="0" algn="r">
              <a:buNone/>
              <a:defRPr sz="1800">
                <a:solidFill>
                  <a:schemeClr val="accent3"/>
                </a:solidFill>
              </a:defRPr>
            </a:lvl1pPr>
          </a:lstStyle>
          <a:p>
            <a:r>
              <a:rPr lang="sv-SE"/>
              <a:t>Infoga illustration från Mediaflow som är utfallande neråt och åt höger.</a:t>
            </a:r>
          </a:p>
        </p:txBody>
      </p:sp>
      <p:sp>
        <p:nvSpPr>
          <p:cNvPr id="5" name="Platshållare för innehåll 2">
            <a:extLst>
              <a:ext uri="{FF2B5EF4-FFF2-40B4-BE49-F238E27FC236}">
                <a16:creationId xmlns:a16="http://schemas.microsoft.com/office/drawing/2014/main" id="{B41B1D80-6745-60D9-B553-65C5F1AF5232}"/>
              </a:ext>
            </a:extLst>
          </p:cNvPr>
          <p:cNvSpPr>
            <a:spLocks noGrp="1"/>
          </p:cNvSpPr>
          <p:nvPr>
            <p:ph sz="half" idx="1" hasCustomPrompt="1"/>
          </p:nvPr>
        </p:nvSpPr>
        <p:spPr>
          <a:xfrm>
            <a:off x="1055440" y="1772816"/>
            <a:ext cx="576064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en kortfattad agenda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9509436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192535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04755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4142462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Skriv rubrik</a:t>
            </a:r>
          </a:p>
        </p:txBody>
      </p:sp>
      <p:sp>
        <p:nvSpPr>
          <p:cNvPr id="3" name="Platshållare för innehåll 2">
            <a:extLst>
              <a:ext uri="{FF2B5EF4-FFF2-40B4-BE49-F238E27FC236}">
                <a16:creationId xmlns:a16="http://schemas.microsoft.com/office/drawing/2014/main" id="{36D96389-7499-402B-B317-E9B19C496BB2}"/>
              </a:ext>
            </a:extLst>
          </p:cNvPr>
          <p:cNvSpPr>
            <a:spLocks noGrp="1"/>
          </p:cNvSpPr>
          <p:nvPr>
            <p:ph sz="half" idx="1" hasCustomPrompt="1"/>
          </p:nvPr>
        </p:nvSpPr>
        <p:spPr>
          <a:xfrm>
            <a:off x="1055440" y="1483200"/>
            <a:ext cx="4938960" cy="4538088"/>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agendan här</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41E17564-5769-D4B1-03F0-134486AB6094}"/>
              </a:ext>
            </a:extLst>
          </p:cNvPr>
          <p:cNvSpPr>
            <a:spLocks noGrp="1"/>
          </p:cNvSpPr>
          <p:nvPr>
            <p:ph sz="half" idx="10" hasCustomPrompt="1"/>
          </p:nvPr>
        </p:nvSpPr>
        <p:spPr>
          <a:xfrm>
            <a:off x="6197602" y="1483200"/>
            <a:ext cx="4938960" cy="4538088"/>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Fortsätt här om det behövs</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8243989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3051858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28161710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3395021768"/>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och foto">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4">
            <a:extLst>
              <a:ext uri="{FF2B5EF4-FFF2-40B4-BE49-F238E27FC236}">
                <a16:creationId xmlns:a16="http://schemas.microsoft.com/office/drawing/2014/main" id="{B2FF1F74-7809-F343-9A32-1329581A4E01}"/>
              </a:ext>
            </a:extLst>
          </p:cNvPr>
          <p:cNvSpPr>
            <a:spLocks noGrp="1"/>
          </p:cNvSpPr>
          <p:nvPr>
            <p:ph type="pic" sz="quarter" idx="16" hasCustomPrompt="1"/>
          </p:nvPr>
        </p:nvSpPr>
        <p:spPr>
          <a:xfrm>
            <a:off x="6335968" y="1916832"/>
            <a:ext cx="5500800" cy="3096344"/>
          </a:xfrm>
          <a:custGeom>
            <a:avLst/>
            <a:gdLst>
              <a:gd name="connsiteX0" fmla="*/ 428256 w 5616623"/>
              <a:gd name="connsiteY0" fmla="*/ 0 h 3312368"/>
              <a:gd name="connsiteX1" fmla="*/ 5188367 w 5616623"/>
              <a:gd name="connsiteY1" fmla="*/ 0 h 3312368"/>
              <a:gd name="connsiteX2" fmla="*/ 5616623 w 5616623"/>
              <a:gd name="connsiteY2" fmla="*/ 428256 h 3312368"/>
              <a:gd name="connsiteX3" fmla="*/ 5616623 w 5616623"/>
              <a:gd name="connsiteY3" fmla="*/ 2884112 h 3312368"/>
              <a:gd name="connsiteX4" fmla="*/ 5188367 w 5616623"/>
              <a:gd name="connsiteY4" fmla="*/ 3312368 h 3312368"/>
              <a:gd name="connsiteX5" fmla="*/ 428256 w 5616623"/>
              <a:gd name="connsiteY5" fmla="*/ 3312368 h 3312368"/>
              <a:gd name="connsiteX6" fmla="*/ 0 w 5616623"/>
              <a:gd name="connsiteY6" fmla="*/ 2884112 h 3312368"/>
              <a:gd name="connsiteX7" fmla="*/ 0 w 5616623"/>
              <a:gd name="connsiteY7" fmla="*/ 428256 h 3312368"/>
              <a:gd name="connsiteX8" fmla="*/ 428256 w 5616623"/>
              <a:gd name="connsiteY8"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623" h="3312368">
                <a:moveTo>
                  <a:pt x="428256" y="0"/>
                </a:moveTo>
                <a:lnTo>
                  <a:pt x="5188367" y="0"/>
                </a:lnTo>
                <a:cubicBezTo>
                  <a:pt x="5424886" y="0"/>
                  <a:pt x="5616623" y="191737"/>
                  <a:pt x="5616623" y="428256"/>
                </a:cubicBezTo>
                <a:lnTo>
                  <a:pt x="5616623" y="2884112"/>
                </a:lnTo>
                <a:cubicBezTo>
                  <a:pt x="5616623" y="3120631"/>
                  <a:pt x="5424886" y="3312368"/>
                  <a:pt x="5188367" y="3312368"/>
                </a:cubicBezTo>
                <a:lnTo>
                  <a:pt x="428256" y="3312368"/>
                </a:lnTo>
                <a:cubicBezTo>
                  <a:pt x="191737" y="3312368"/>
                  <a:pt x="0" y="3120631"/>
                  <a:pt x="0" y="2884112"/>
                </a:cubicBezTo>
                <a:lnTo>
                  <a:pt x="0" y="428256"/>
                </a:lnTo>
                <a:cubicBezTo>
                  <a:pt x="0" y="191737"/>
                  <a:pt x="191737" y="0"/>
                  <a:pt x="428256" y="0"/>
                </a:cubicBezTo>
                <a:close/>
              </a:path>
            </a:pathLst>
          </a:custGeom>
          <a:noFill/>
        </p:spPr>
        <p:txBody>
          <a:bodyPr wrap="square" anchor="t" anchorCtr="0">
            <a:noAutofit/>
          </a:bodyPr>
          <a:lstStyle>
            <a:lvl1pPr marL="0" indent="0" algn="ctr">
              <a:buNone/>
              <a:defRPr sz="1800">
                <a:solidFill>
                  <a:schemeClr val="accent3"/>
                </a:solidFill>
              </a:defRPr>
            </a:lvl1pPr>
          </a:lstStyle>
          <a:p>
            <a:r>
              <a:rPr lang="sv-SE"/>
              <a:t>Infoga foto här</a:t>
            </a:r>
          </a:p>
        </p:txBody>
      </p:sp>
    </p:spTree>
    <p:extLst>
      <p:ext uri="{BB962C8B-B14F-4D97-AF65-F5344CB8AC3E}">
        <p14:creationId xmlns:p14="http://schemas.microsoft.com/office/powerpoint/2010/main" val="16962519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2100789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1700809"/>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968208" y="3933056"/>
            <a:ext cx="3169138" cy="936106"/>
          </a:xfrm>
        </p:spPr>
        <p:txBody>
          <a:bodyPr anchor="ctr" anchorCtr="0"/>
          <a:lstStyle>
            <a:lvl1pPr marL="0" indent="0" algn="ctr">
              <a:buNone/>
              <a:defRPr sz="2000" b="0"/>
            </a:lvl1pPr>
          </a:lstStyle>
          <a:p>
            <a:pPr lvl="0"/>
            <a:r>
              <a:rPr lang="sv-SE"/>
              <a:t>Skriv namn här</a:t>
            </a:r>
          </a:p>
        </p:txBody>
      </p:sp>
      <p:pic>
        <p:nvPicPr>
          <p:cNvPr id="9" name="Bild 8">
            <a:extLst>
              <a:ext uri="{FF2B5EF4-FFF2-40B4-BE49-F238E27FC236}">
                <a16:creationId xmlns:a16="http://schemas.microsoft.com/office/drawing/2014/main" id="{BA541F5F-E721-AE93-4E0C-047E513182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980728"/>
            <a:ext cx="815459" cy="931953"/>
          </a:xfrm>
          <a:prstGeom prst="rect">
            <a:avLst/>
          </a:prstGeom>
        </p:spPr>
      </p:pic>
      <p:sp>
        <p:nvSpPr>
          <p:cNvPr id="8" name="Platshållare för bild 7">
            <a:extLst>
              <a:ext uri="{FF2B5EF4-FFF2-40B4-BE49-F238E27FC236}">
                <a16:creationId xmlns:a16="http://schemas.microsoft.com/office/drawing/2014/main" id="{CAF20DD0-AC67-AF4C-66C1-15FA105FE086}"/>
              </a:ext>
            </a:extLst>
          </p:cNvPr>
          <p:cNvSpPr>
            <a:spLocks noGrp="1"/>
          </p:cNvSpPr>
          <p:nvPr>
            <p:ph type="pic" sz="quarter" idx="18" hasCustomPrompt="1"/>
          </p:nvPr>
        </p:nvSpPr>
        <p:spPr>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p:spPr>
        <p:txBody>
          <a:bodyPr wrap="square">
            <a:noAutofit/>
          </a:bodyPr>
          <a:lstStyle>
            <a:lvl1pPr marL="0" indent="0" algn="ctr">
              <a:buNone/>
              <a:defRPr sz="1800">
                <a:solidFill>
                  <a:schemeClr val="tx1"/>
                </a:solidFill>
              </a:defRPr>
            </a:lvl1pPr>
          </a:lstStyle>
          <a:p>
            <a:r>
              <a:rPr lang="sv-SE"/>
              <a:t>Infoga porträttbild</a:t>
            </a:r>
          </a:p>
        </p:txBody>
      </p:sp>
      <p:sp>
        <p:nvSpPr>
          <p:cNvPr id="11" name="Platshållare för text 10">
            <a:extLst>
              <a:ext uri="{FF2B5EF4-FFF2-40B4-BE49-F238E27FC236}">
                <a16:creationId xmlns:a16="http://schemas.microsoft.com/office/drawing/2014/main" id="{5E604630-609D-1893-8CE3-DFBE9ECEBFD3}"/>
              </a:ext>
            </a:extLst>
          </p:cNvPr>
          <p:cNvSpPr>
            <a:spLocks noGrp="1"/>
          </p:cNvSpPr>
          <p:nvPr>
            <p:ph type="body" sz="quarter" idx="19" hasCustomPrompt="1"/>
          </p:nvPr>
        </p:nvSpPr>
        <p:spPr>
          <a:xfrm>
            <a:off x="4511675" y="5300663"/>
            <a:ext cx="6626225" cy="360362"/>
          </a:xfrm>
        </p:spPr>
        <p:txBody>
          <a:bodyPr/>
          <a:lstStyle>
            <a:lvl1pPr marL="0" indent="0" algn="r">
              <a:buNone/>
              <a:defRPr sz="1600"/>
            </a:lvl1pPr>
            <a:lvl2pPr marL="180975" indent="0">
              <a:buNone/>
              <a:defRPr/>
            </a:lvl2pPr>
          </a:lstStyle>
          <a:p>
            <a:pPr lvl="0"/>
            <a:r>
              <a:rPr lang="sv-SE"/>
              <a:t>Skriv </a:t>
            </a:r>
            <a:r>
              <a:rPr lang="sv-SE" err="1"/>
              <a:t>ev</a:t>
            </a:r>
            <a:r>
              <a:rPr lang="sv-SE"/>
              <a:t> källa/länk här</a:t>
            </a:r>
          </a:p>
        </p:txBody>
      </p:sp>
    </p:spTree>
    <p:extLst>
      <p:ext uri="{BB962C8B-B14F-4D97-AF65-F5344CB8AC3E}">
        <p14:creationId xmlns:p14="http://schemas.microsoft.com/office/powerpoint/2010/main" val="1628021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Avsnitt delagenda orange">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
        <p:nvSpPr>
          <p:cNvPr id="3" name="Platshållare för text 3">
            <a:extLst>
              <a:ext uri="{FF2B5EF4-FFF2-40B4-BE49-F238E27FC236}">
                <a16:creationId xmlns:a16="http://schemas.microsoft.com/office/drawing/2014/main" id="{56A88D68-9816-AB1C-13E9-C787B977D4E2}"/>
              </a:ext>
            </a:extLst>
          </p:cNvPr>
          <p:cNvSpPr>
            <a:spLocks noGrp="1"/>
          </p:cNvSpPr>
          <p:nvPr>
            <p:ph type="body" sz="quarter" idx="11"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733658134"/>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96467004"/>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vsnitt delagenda ljus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tx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13247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Video/Tom">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a:solidFill>
            <a:schemeClr val="bg1">
              <a:lumMod val="10000"/>
            </a:schemeClr>
          </a:solidFill>
        </p:spPr>
        <p:txBody>
          <a:bodyPr anchor="t" anchorCtr="1"/>
          <a:lstStyle>
            <a:lvl1pPr marL="0" indent="0">
              <a:buNone/>
              <a:defRPr sz="2000">
                <a:solidFill>
                  <a:schemeClr val="bg2"/>
                </a:solidFill>
              </a:defRPr>
            </a:lvl1pPr>
          </a:lstStyle>
          <a:p>
            <a:r>
              <a:rPr lang="sv-SE"/>
              <a:t>Infoga video från dator genom att klicka på ikonen. För </a:t>
            </a:r>
            <a:r>
              <a:rPr lang="sv-SE" err="1"/>
              <a:t>streamad</a:t>
            </a:r>
            <a:r>
              <a:rPr lang="sv-SE"/>
              <a:t> video från t.ex. YouTube – välj Infoga/Media/Video/Online-video</a:t>
            </a:r>
          </a:p>
        </p:txBody>
      </p:sp>
    </p:spTree>
    <p:extLst>
      <p:ext uri="{BB962C8B-B14F-4D97-AF65-F5344CB8AC3E}">
        <p14:creationId xmlns:p14="http://schemas.microsoft.com/office/powerpoint/2010/main" val="1732036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illustration">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403200"/>
            <a:ext cx="11487773" cy="720080"/>
          </a:xfrm>
        </p:spPr>
        <p:txBody>
          <a:bodyPr/>
          <a:lstStyle>
            <a:lvl1pPr>
              <a:defRPr>
                <a:solidFill>
                  <a:schemeClr val="tx2"/>
                </a:solidFill>
              </a:defRPr>
            </a:lvl1pPr>
          </a:lstStyle>
          <a:p>
            <a:r>
              <a:rPr lang="sv-SE"/>
              <a:t>Rubrik</a:t>
            </a:r>
          </a:p>
        </p:txBody>
      </p:sp>
      <p:sp>
        <p:nvSpPr>
          <p:cNvPr id="13" name="Platshållare för bild 12">
            <a:extLst>
              <a:ext uri="{FF2B5EF4-FFF2-40B4-BE49-F238E27FC236}">
                <a16:creationId xmlns:a16="http://schemas.microsoft.com/office/drawing/2014/main" id="{5ED46C26-B498-0966-EB4A-4EF93A1982A2}"/>
              </a:ext>
              <a:ext uri="{C183D7F6-B498-43B3-948B-1728B52AA6E4}">
                <adec:decorative xmlns:adec="http://schemas.microsoft.com/office/drawing/2017/decorative" val="1"/>
              </a:ext>
            </a:extLst>
          </p:cNvPr>
          <p:cNvSpPr>
            <a:spLocks noGrp="1"/>
          </p:cNvSpPr>
          <p:nvPr>
            <p:ph type="pic" sz="quarter" idx="15" hasCustomPrompt="1"/>
          </p:nvPr>
        </p:nvSpPr>
        <p:spPr>
          <a:xfrm>
            <a:off x="7152000" y="1818000"/>
            <a:ext cx="5040000" cy="5040000"/>
          </a:xfrm>
          <a:noFill/>
        </p:spPr>
        <p:txBody>
          <a:bodyPr anchor="b" anchorCtr="0"/>
          <a:lstStyle>
            <a:lvl1pPr marL="0" indent="0" algn="r">
              <a:buNone/>
              <a:defRPr sz="1800">
                <a:solidFill>
                  <a:schemeClr val="accent3"/>
                </a:solidFill>
              </a:defRPr>
            </a:lvl1pPr>
          </a:lstStyle>
          <a:p>
            <a:r>
              <a:rPr lang="sv-SE"/>
              <a:t>Infoga illustration från Mediaflow som är utfallande neråt och åt höger.</a:t>
            </a:r>
          </a:p>
        </p:txBody>
      </p:sp>
      <p:sp>
        <p:nvSpPr>
          <p:cNvPr id="5" name="Platshållare för innehåll 2">
            <a:extLst>
              <a:ext uri="{FF2B5EF4-FFF2-40B4-BE49-F238E27FC236}">
                <a16:creationId xmlns:a16="http://schemas.microsoft.com/office/drawing/2014/main" id="{B41B1D80-6745-60D9-B553-65C5F1AF5232}"/>
              </a:ext>
              <a:ext uri="{C183D7F6-B498-43B3-948B-1728B52AA6E4}">
                <adec:decorative xmlns:adec="http://schemas.microsoft.com/office/drawing/2017/decorative" val="1"/>
              </a:ext>
            </a:extLst>
          </p:cNvPr>
          <p:cNvSpPr>
            <a:spLocks noGrp="1"/>
          </p:cNvSpPr>
          <p:nvPr>
            <p:ph sz="half" idx="1" hasCustomPrompt="1"/>
          </p:nvPr>
        </p:nvSpPr>
        <p:spPr>
          <a:xfrm>
            <a:off x="1055440" y="1483200"/>
            <a:ext cx="576064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en kortfattad agenda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88927302"/>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nchor="t" anchorCtr="1"/>
          <a:lstStyle>
            <a:lvl1pPr marL="0" indent="0">
              <a:buNone/>
              <a:defRPr>
                <a:solidFill>
                  <a:schemeClr val="tx1"/>
                </a:solidFill>
              </a:defRPr>
            </a:lvl1pPr>
          </a:lstStyle>
          <a:p>
            <a:r>
              <a:rPr lang="sv-SE"/>
              <a:t>Infoga en bild i hög kvalitet (minst 1600 </a:t>
            </a:r>
            <a:r>
              <a:rPr lang="sv-SE" err="1"/>
              <a:t>px</a:t>
            </a:r>
            <a:r>
              <a:rPr lang="sv-SE"/>
              <a:t> bred).</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598115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höger">
    <p:bg>
      <p:bgRef idx="1001">
        <a:schemeClr val="bg2"/>
      </p:bgRef>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1315270"/>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vänsster">
    <p:bg>
      <p:bgPr>
        <a:solidFill>
          <a:schemeClr val="bg2"/>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chor="t" anchorCtr="1">
            <a:noAutofit/>
          </a:bodyPr>
          <a:lstStyle>
            <a:lvl1pPr marL="0" indent="0" algn="ct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(1600 px) med fokuspunkt till mitten/vänster.</a:t>
            </a:r>
          </a:p>
        </p:txBody>
      </p:sp>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3">
            <a:extLst>
              <a:ext uri="{FF2B5EF4-FFF2-40B4-BE49-F238E27FC236}">
                <a16:creationId xmlns:a16="http://schemas.microsoft.com/office/drawing/2014/main" id="{903E0935-174C-0D38-771F-8C8B7B02CC22}"/>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4" name="Platshållare för text 5">
            <a:extLst>
              <a:ext uri="{FF2B5EF4-FFF2-40B4-BE49-F238E27FC236}">
                <a16:creationId xmlns:a16="http://schemas.microsoft.com/office/drawing/2014/main" id="{AEE8F225-FE09-76BF-77AA-D9932AC41BAD}"/>
              </a:ext>
            </a:extLst>
          </p:cNvPr>
          <p:cNvSpPr>
            <a:spLocks noGrp="1"/>
          </p:cNvSpPr>
          <p:nvPr>
            <p:ph type="body" sz="quarter" idx="15"/>
          </p:nvPr>
        </p:nvSpPr>
        <p:spPr>
          <a:xfrm>
            <a:off x="7246335" y="4611931"/>
            <a:ext cx="4493381"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31886101"/>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höger">
    <p:bg>
      <p:bgPr>
        <a:solidFill>
          <a:schemeClr val="bg1"/>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l">
              <a:buNone/>
              <a:defRPr sz="2000">
                <a:solidFill>
                  <a:schemeClr val="accent3"/>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51712178"/>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vänster">
    <p:bg>
      <p:bgRef idx="1001">
        <a:schemeClr val="bg1"/>
      </p:bgRef>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oAutofit/>
          </a:bodyPr>
          <a:lstStyle>
            <a:lvl1pPr marL="0" indent="0">
              <a:buNone/>
              <a:defRPr sz="2000">
                <a:solidFill>
                  <a:schemeClr val="accent5"/>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(1600 px) med fokuspunkt till mitten/vänster.</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2">
            <a:extLst>
              <a:ext uri="{FF2B5EF4-FFF2-40B4-BE49-F238E27FC236}">
                <a16:creationId xmlns:a16="http://schemas.microsoft.com/office/drawing/2014/main" id="{E1B94436-B3EE-2236-86B5-1F42B11A02A6}"/>
              </a:ext>
            </a:extLst>
          </p:cNvPr>
          <p:cNvSpPr>
            <a:spLocks noGrp="1"/>
          </p:cNvSpPr>
          <p:nvPr>
            <p:ph type="body" sz="quarter" idx="15"/>
          </p:nvPr>
        </p:nvSpPr>
        <p:spPr>
          <a:xfrm>
            <a:off x="7256485" y="4603078"/>
            <a:ext cx="4473399" cy="12969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62009169"/>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idfot enbar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606736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rdbild">
    <p:bg>
      <p:bgPr>
        <a:solidFill>
          <a:srgbClr val="FFFFFF"/>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79CA7B4-E0DE-88F8-8059-B281417D305F}"/>
              </a:ext>
            </a:extLst>
          </p:cNvPr>
          <p:cNvSpPr>
            <a:spLocks noGrp="1"/>
          </p:cNvSpPr>
          <p:nvPr>
            <p:ph type="pic" sz="quarter" idx="10" hasCustomPrompt="1"/>
          </p:nvPr>
        </p:nvSpPr>
        <p:spPr>
          <a:xfrm>
            <a:off x="937024" y="620688"/>
            <a:ext cx="10317951" cy="4431560"/>
          </a:xfrm>
        </p:spPr>
        <p:txBody>
          <a:bodyPr anchor="t" anchorCtr="1"/>
          <a:lstStyle>
            <a:lvl1pPr marL="0" indent="0">
              <a:buNone/>
              <a:defRPr sz="2000">
                <a:solidFill>
                  <a:schemeClr val="tx1"/>
                </a:solidFill>
              </a:defRPr>
            </a:lvl1pPr>
          </a:lstStyle>
          <a:p>
            <a:r>
              <a:rPr lang="sv-SE"/>
              <a:t>Infoga ordbild från bildbanken.</a:t>
            </a:r>
          </a:p>
        </p:txBody>
      </p:sp>
    </p:spTree>
    <p:extLst>
      <p:ext uri="{BB962C8B-B14F-4D97-AF65-F5344CB8AC3E}">
        <p14:creationId xmlns:p14="http://schemas.microsoft.com/office/powerpoint/2010/main" val="141927168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lutbild-tack">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DC759B-B4C9-AACA-C269-06B81AA22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022" y="764704"/>
            <a:ext cx="7629987" cy="4032448"/>
          </a:xfrm>
          <a:prstGeom prst="rect">
            <a:avLst/>
          </a:prstGeom>
        </p:spPr>
      </p:pic>
      <p:sp>
        <p:nvSpPr>
          <p:cNvPr id="3" name="Platshållare för text 2">
            <a:extLst>
              <a:ext uri="{FF2B5EF4-FFF2-40B4-BE49-F238E27FC236}">
                <a16:creationId xmlns:a16="http://schemas.microsoft.com/office/drawing/2014/main" id="{EC8BB20B-DF37-1370-4A43-B23B346E792F}"/>
              </a:ext>
            </a:extLst>
          </p:cNvPr>
          <p:cNvSpPr>
            <a:spLocks noGrp="1"/>
          </p:cNvSpPr>
          <p:nvPr>
            <p:ph type="body" sz="quarter" idx="12" hasCustomPrompt="1"/>
          </p:nvPr>
        </p:nvSpPr>
        <p:spPr>
          <a:xfrm>
            <a:off x="6240016" y="5013176"/>
            <a:ext cx="5616500" cy="1512888"/>
          </a:xfrm>
        </p:spPr>
        <p:txBody>
          <a:bodyPr anchor="ctr" anchorCtr="0"/>
          <a:lstStyle>
            <a:lvl1pPr marL="0" indent="0" algn="r">
              <a:buNone/>
              <a:defRPr/>
            </a:lvl1pPr>
          </a:lstStyle>
          <a:p>
            <a:pPr lvl="0"/>
            <a:r>
              <a:rPr lang="sv-SE"/>
              <a:t>Skriv </a:t>
            </a:r>
            <a:r>
              <a:rPr lang="sv-SE" err="1"/>
              <a:t>epostadress</a:t>
            </a:r>
            <a:endParaRPr lang="sv-SE"/>
          </a:p>
        </p:txBody>
      </p:sp>
    </p:spTree>
    <p:extLst>
      <p:ext uri="{BB962C8B-B14F-4D97-AF65-F5344CB8AC3E}">
        <p14:creationId xmlns:p14="http://schemas.microsoft.com/office/powerpoint/2010/main" val="436154077"/>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Upphovsrät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
        <p:nvSpPr>
          <p:cNvPr id="2" name="textruta 1">
            <a:extLst>
              <a:ext uri="{FF2B5EF4-FFF2-40B4-BE49-F238E27FC236}">
                <a16:creationId xmlns:a16="http://schemas.microsoft.com/office/drawing/2014/main" id="{56FA0A3D-42DD-1171-A82A-E59CF02B97F7}"/>
              </a:ext>
            </a:extLst>
          </p:cNvPr>
          <p:cNvSpPr txBox="1"/>
          <p:nvPr userDrawn="1"/>
        </p:nvSpPr>
        <p:spPr>
          <a:xfrm>
            <a:off x="1631504" y="1412776"/>
            <a:ext cx="8640960" cy="3312368"/>
          </a:xfrm>
          <a:prstGeom prst="rect">
            <a:avLst/>
          </a:prstGeom>
        </p:spPr>
        <p:txBody>
          <a:bodyPr vert="horz" wrap="square" lIns="91440" tIns="45720" rIns="91440" bIns="45720" rtlCol="0" anchor="t">
            <a:noAutofit/>
          </a:bodyPr>
          <a:lstStyle/>
          <a:p>
            <a:pPr algn="l"/>
            <a:r>
              <a:rPr lang="sv-SE" sz="1800" b="1">
                <a:solidFill>
                  <a:schemeClr val="tx1"/>
                </a:solidFill>
              </a:rPr>
              <a:t>Upphovsrätt</a:t>
            </a:r>
          </a:p>
          <a:p>
            <a:pPr algn="l"/>
            <a:r>
              <a:rPr lang="sv-SE"/>
              <a:t>Dokumentet är framtaget av Suntarbetsliv med det syfte som framgår av titelbilden. Powerpoint-bilderna följer Suntarbetslivs visuella identitet. </a:t>
            </a:r>
          </a:p>
          <a:p>
            <a:pPr algn="l"/>
            <a:endParaRPr lang="sv-SE"/>
          </a:p>
          <a:p>
            <a:pPr algn="l"/>
            <a:r>
              <a:rPr lang="sv-SE"/>
              <a:t>Tänk på att foton, bilder, illustrationer och filmer är Suntarbetslivs. Om du önskar använda någon bild i en egen presentation, gör då till exempel en skärmdump där Suntarbetslivs logotype syns, så att det är tydligt vem som är avsändare. Du kan också göra en egen bild enligt din organisations visuella identitet där du inspireras av Suntarbetslivs bildidéer. </a:t>
            </a:r>
          </a:p>
          <a:p>
            <a:pPr algn="l"/>
            <a:endParaRPr lang="sv-SE"/>
          </a:p>
          <a:p>
            <a:pPr algn="l"/>
            <a:r>
              <a:rPr lang="sv-SE"/>
              <a:t>Du kan alltså inte ta eller låna powerpoint-bilder, bilder, foton, illustrationer eller filmer utan att ange källa. </a:t>
            </a:r>
          </a:p>
          <a:p>
            <a:pPr algn="l"/>
            <a:endParaRPr lang="sv-SE"/>
          </a:p>
          <a:p>
            <a:pPr algn="l"/>
            <a:r>
              <a:rPr lang="sv-SE"/>
              <a:t>Kontakta gärna </a:t>
            </a:r>
            <a:r>
              <a:rPr lang="sv-SE">
                <a:hlinkClick r:id="rId3"/>
              </a:rPr>
              <a:t>fraga@suntarbetsliv.se</a:t>
            </a:r>
            <a:r>
              <a:rPr lang="sv-SE"/>
              <a:t> om du undrar över något!</a:t>
            </a:r>
            <a:endParaRPr lang="sv-SE" sz="1800" b="0">
              <a:solidFill>
                <a:schemeClr val="tx1"/>
              </a:solidFill>
            </a:endParaRPr>
          </a:p>
        </p:txBody>
      </p:sp>
    </p:spTree>
    <p:extLst>
      <p:ext uri="{BB962C8B-B14F-4D97-AF65-F5344CB8AC3E}">
        <p14:creationId xmlns:p14="http://schemas.microsoft.com/office/powerpoint/2010/main" val="19927141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CA77A244-67F6-00B4-AFA1-43154AF76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556792"/>
            <a:ext cx="7632848" cy="3484395"/>
          </a:xfrm>
          <a:prstGeom prst="rect">
            <a:avLst/>
          </a:prstGeom>
        </p:spPr>
      </p:pic>
    </p:spTree>
    <p:extLst>
      <p:ext uri="{BB962C8B-B14F-4D97-AF65-F5344CB8AC3E}">
        <p14:creationId xmlns:p14="http://schemas.microsoft.com/office/powerpoint/2010/main" val="222006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199"/>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177512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Pr>
        <a:solidFill>
          <a:srgbClr val="FDEDE5"/>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3740371818"/>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bg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noFill/>
        </p:spPr>
        <p:txBody>
          <a:bodyPr wrap="square">
            <a:noAutofit/>
          </a:bodyPr>
          <a:lstStyle>
            <a:lvl1pPr marL="0" indent="0" algn="r">
              <a:buNone/>
              <a:defRPr sz="1800">
                <a:solidFill>
                  <a:schemeClr val="tx1"/>
                </a:solidFill>
              </a:defRPr>
            </a:lvl1pPr>
          </a:lstStyle>
          <a:p>
            <a:r>
              <a:rPr lang="sv-SE"/>
              <a:t>Infoga foto genom att välja Infoga / Mediaflow. Välj hög kvalitet (minst 1600 </a:t>
            </a:r>
            <a:r>
              <a:rPr lang="sv-SE" err="1"/>
              <a:t>px</a:t>
            </a:r>
            <a:r>
              <a:rPr lang="sv-SE"/>
              <a:t>). Bild från datorn: Klicka på bildikonen i mitten.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629098"/>
            <a:ext cx="4824287" cy="2375966"/>
          </a:xfrm>
        </p:spPr>
        <p:txBody>
          <a:bodyPr anchor="ctr" anchorCtr="0"/>
          <a:lstStyle>
            <a:lvl1pPr marL="0" indent="0">
              <a:buNone/>
              <a:defRPr sz="4400" b="1"/>
            </a:lvl1pPr>
          </a:lstStyle>
          <a:p>
            <a:pPr lvl="0"/>
            <a:r>
              <a:rPr lang="sv-SE"/>
              <a:t>Skriv rubrik</a:t>
            </a:r>
          </a:p>
        </p:txBody>
      </p:sp>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364360"/>
            <a:ext cx="4824412" cy="1512888"/>
          </a:xfrm>
        </p:spPr>
        <p:txBody>
          <a:bodyPr/>
          <a:lstStyle>
            <a:lvl1pPr marL="0" indent="0">
              <a:buNone/>
              <a:defRPr/>
            </a:lvl1pPr>
          </a:lstStyle>
          <a:p>
            <a:pPr lvl="0"/>
            <a:r>
              <a:rPr lang="sv-SE"/>
              <a:t>Skriv namn, titel</a:t>
            </a:r>
          </a:p>
        </p:txBody>
      </p:sp>
      <p:sp>
        <p:nvSpPr>
          <p:cNvPr id="5" name="Platshållare för text 4">
            <a:extLst>
              <a:ext uri="{FF2B5EF4-FFF2-40B4-BE49-F238E27FC236}">
                <a16:creationId xmlns:a16="http://schemas.microsoft.com/office/drawing/2014/main" id="{D5CDD4A3-D46E-8378-48DE-7C4769CF8B8B}"/>
              </a:ext>
            </a:extLst>
          </p:cNvPr>
          <p:cNvSpPr>
            <a:spLocks noGrp="1"/>
          </p:cNvSpPr>
          <p:nvPr>
            <p:ph type="body" sz="quarter" idx="13" hasCustomPrompt="1"/>
          </p:nvPr>
        </p:nvSpPr>
        <p:spPr>
          <a:xfrm>
            <a:off x="1055688" y="6092825"/>
            <a:ext cx="4824412" cy="360363"/>
          </a:xfrm>
        </p:spPr>
        <p:txBody>
          <a:bodyPr/>
          <a:lstStyle>
            <a:lvl1pPr marL="0" indent="0">
              <a:buNone/>
              <a:defRPr sz="1800"/>
            </a:lvl1pPr>
            <a:lvl2pPr>
              <a:defRPr sz="1800"/>
            </a:lvl2pPr>
            <a:lvl3pPr>
              <a:defRPr sz="1800"/>
            </a:lvl3pPr>
            <a:lvl4pPr>
              <a:defRPr sz="1800"/>
            </a:lvl4pPr>
            <a:lvl5pPr>
              <a:defRPr sz="1800"/>
            </a:lvl5pPr>
          </a:lstStyle>
          <a:p>
            <a:pPr lvl="0"/>
            <a:r>
              <a:rPr lang="sv-SE"/>
              <a:t>Datum 20XX-XX-XX</a:t>
            </a:r>
          </a:p>
        </p:txBody>
      </p:sp>
      <p:pic>
        <p:nvPicPr>
          <p:cNvPr id="8" name="Bildobjekt 7" descr="En bild som visar logotyp&#10;&#10;Automatiskt genererad beskrivning">
            <a:extLst>
              <a:ext uri="{FF2B5EF4-FFF2-40B4-BE49-F238E27FC236}">
                <a16:creationId xmlns:a16="http://schemas.microsoft.com/office/drawing/2014/main" id="{865B68DE-0E27-1B17-6A3D-047F79E079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71" y="608146"/>
            <a:ext cx="3097781" cy="1019885"/>
          </a:xfrm>
          <a:prstGeom prst="rect">
            <a:avLst/>
          </a:prstGeom>
        </p:spPr>
      </p:pic>
    </p:spTree>
    <p:extLst>
      <p:ext uri="{BB962C8B-B14F-4D97-AF65-F5344CB8AC3E}">
        <p14:creationId xmlns:p14="http://schemas.microsoft.com/office/powerpoint/2010/main" val="1393192720"/>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25750909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innehåll 2">
            <a:extLst>
              <a:ext uri="{FF2B5EF4-FFF2-40B4-BE49-F238E27FC236}">
                <a16:creationId xmlns:a16="http://schemas.microsoft.com/office/drawing/2014/main" id="{36D96389-7499-402B-B317-E9B19C496BB2}"/>
              </a:ext>
            </a:extLst>
          </p:cNvPr>
          <p:cNvSpPr>
            <a:spLocks noGrp="1"/>
          </p:cNvSpPr>
          <p:nvPr>
            <p:ph sz="half" idx="1" hasCustomPrompt="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agendan här</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41E17564-5769-D4B1-03F0-134486AB6094}"/>
              </a:ext>
            </a:extLst>
          </p:cNvPr>
          <p:cNvSpPr>
            <a:spLocks noGrp="1"/>
          </p:cNvSpPr>
          <p:nvPr>
            <p:ph sz="half" idx="10" hasCustomPrompt="1"/>
          </p:nvPr>
        </p:nvSpPr>
        <p:spPr>
          <a:xfrm>
            <a:off x="6197602"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Fortsätt här om det behövs</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9174883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Agenda-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13" name="Platshållare för bild 12">
            <a:extLst>
              <a:ext uri="{FF2B5EF4-FFF2-40B4-BE49-F238E27FC236}">
                <a16:creationId xmlns:a16="http://schemas.microsoft.com/office/drawing/2014/main" id="{5ED46C26-B498-0966-EB4A-4EF93A1982A2}"/>
              </a:ext>
            </a:extLst>
          </p:cNvPr>
          <p:cNvSpPr>
            <a:spLocks noGrp="1"/>
          </p:cNvSpPr>
          <p:nvPr>
            <p:ph type="pic" sz="quarter" idx="15" hasCustomPrompt="1"/>
          </p:nvPr>
        </p:nvSpPr>
        <p:spPr>
          <a:xfrm>
            <a:off x="7152000" y="1818000"/>
            <a:ext cx="5040000" cy="5040000"/>
          </a:xfrm>
          <a:noFill/>
        </p:spPr>
        <p:txBody>
          <a:bodyPr anchor="b" anchorCtr="0"/>
          <a:lstStyle>
            <a:lvl1pPr marL="0" indent="0" algn="r">
              <a:buNone/>
              <a:defRPr sz="1800">
                <a:solidFill>
                  <a:schemeClr val="accent3"/>
                </a:solidFill>
              </a:defRPr>
            </a:lvl1pPr>
          </a:lstStyle>
          <a:p>
            <a:r>
              <a:rPr lang="sv-SE"/>
              <a:t>Infoga illustration från Mediaflow som är utfallande neråt och åt höger.</a:t>
            </a:r>
          </a:p>
        </p:txBody>
      </p:sp>
      <p:sp>
        <p:nvSpPr>
          <p:cNvPr id="5" name="Platshållare för innehåll 2">
            <a:extLst>
              <a:ext uri="{FF2B5EF4-FFF2-40B4-BE49-F238E27FC236}">
                <a16:creationId xmlns:a16="http://schemas.microsoft.com/office/drawing/2014/main" id="{B41B1D80-6745-60D9-B553-65C5F1AF5232}"/>
              </a:ext>
            </a:extLst>
          </p:cNvPr>
          <p:cNvSpPr>
            <a:spLocks noGrp="1"/>
          </p:cNvSpPr>
          <p:nvPr>
            <p:ph sz="half" idx="1" hasCustomPrompt="1"/>
          </p:nvPr>
        </p:nvSpPr>
        <p:spPr>
          <a:xfrm>
            <a:off x="1055440" y="1772816"/>
            <a:ext cx="576064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en kortfattad agenda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57308371"/>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911072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997009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45859708"/>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20310690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39901264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199"/>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023481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4086251593"/>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och foto">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4">
            <a:extLst>
              <a:ext uri="{FF2B5EF4-FFF2-40B4-BE49-F238E27FC236}">
                <a16:creationId xmlns:a16="http://schemas.microsoft.com/office/drawing/2014/main" id="{B2FF1F74-7809-F343-9A32-1329581A4E01}"/>
              </a:ext>
            </a:extLst>
          </p:cNvPr>
          <p:cNvSpPr>
            <a:spLocks noGrp="1"/>
          </p:cNvSpPr>
          <p:nvPr>
            <p:ph type="pic" sz="quarter" idx="16" hasCustomPrompt="1"/>
          </p:nvPr>
        </p:nvSpPr>
        <p:spPr>
          <a:xfrm>
            <a:off x="6335968" y="1916832"/>
            <a:ext cx="5500800" cy="3096344"/>
          </a:xfrm>
          <a:custGeom>
            <a:avLst/>
            <a:gdLst>
              <a:gd name="connsiteX0" fmla="*/ 428256 w 5616623"/>
              <a:gd name="connsiteY0" fmla="*/ 0 h 3312368"/>
              <a:gd name="connsiteX1" fmla="*/ 5188367 w 5616623"/>
              <a:gd name="connsiteY1" fmla="*/ 0 h 3312368"/>
              <a:gd name="connsiteX2" fmla="*/ 5616623 w 5616623"/>
              <a:gd name="connsiteY2" fmla="*/ 428256 h 3312368"/>
              <a:gd name="connsiteX3" fmla="*/ 5616623 w 5616623"/>
              <a:gd name="connsiteY3" fmla="*/ 2884112 h 3312368"/>
              <a:gd name="connsiteX4" fmla="*/ 5188367 w 5616623"/>
              <a:gd name="connsiteY4" fmla="*/ 3312368 h 3312368"/>
              <a:gd name="connsiteX5" fmla="*/ 428256 w 5616623"/>
              <a:gd name="connsiteY5" fmla="*/ 3312368 h 3312368"/>
              <a:gd name="connsiteX6" fmla="*/ 0 w 5616623"/>
              <a:gd name="connsiteY6" fmla="*/ 2884112 h 3312368"/>
              <a:gd name="connsiteX7" fmla="*/ 0 w 5616623"/>
              <a:gd name="connsiteY7" fmla="*/ 428256 h 3312368"/>
              <a:gd name="connsiteX8" fmla="*/ 428256 w 5616623"/>
              <a:gd name="connsiteY8"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623" h="3312368">
                <a:moveTo>
                  <a:pt x="428256" y="0"/>
                </a:moveTo>
                <a:lnTo>
                  <a:pt x="5188367" y="0"/>
                </a:lnTo>
                <a:cubicBezTo>
                  <a:pt x="5424886" y="0"/>
                  <a:pt x="5616623" y="191737"/>
                  <a:pt x="5616623" y="428256"/>
                </a:cubicBezTo>
                <a:lnTo>
                  <a:pt x="5616623" y="2884112"/>
                </a:lnTo>
                <a:cubicBezTo>
                  <a:pt x="5616623" y="3120631"/>
                  <a:pt x="5424886" y="3312368"/>
                  <a:pt x="5188367" y="3312368"/>
                </a:cubicBezTo>
                <a:lnTo>
                  <a:pt x="428256" y="3312368"/>
                </a:lnTo>
                <a:cubicBezTo>
                  <a:pt x="191737" y="3312368"/>
                  <a:pt x="0" y="3120631"/>
                  <a:pt x="0" y="2884112"/>
                </a:cubicBezTo>
                <a:lnTo>
                  <a:pt x="0" y="428256"/>
                </a:lnTo>
                <a:cubicBezTo>
                  <a:pt x="0" y="191737"/>
                  <a:pt x="191737" y="0"/>
                  <a:pt x="428256" y="0"/>
                </a:cubicBezTo>
                <a:close/>
              </a:path>
            </a:pathLst>
          </a:custGeom>
          <a:noFill/>
        </p:spPr>
        <p:txBody>
          <a:bodyPr wrap="square" anchor="t" anchorCtr="0">
            <a:noAutofit/>
          </a:bodyPr>
          <a:lstStyle>
            <a:lvl1pPr marL="0" indent="0" algn="ctr">
              <a:buNone/>
              <a:defRPr sz="1800">
                <a:solidFill>
                  <a:schemeClr val="accent3"/>
                </a:solidFill>
              </a:defRPr>
            </a:lvl1pPr>
          </a:lstStyle>
          <a:p>
            <a:r>
              <a:rPr lang="sv-SE"/>
              <a:t>Infoga foto här</a:t>
            </a:r>
          </a:p>
        </p:txBody>
      </p:sp>
    </p:spTree>
    <p:extLst>
      <p:ext uri="{BB962C8B-B14F-4D97-AF65-F5344CB8AC3E}">
        <p14:creationId xmlns:p14="http://schemas.microsoft.com/office/powerpoint/2010/main" val="22768672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37948533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1700809"/>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968208" y="3933056"/>
            <a:ext cx="3169138" cy="936106"/>
          </a:xfrm>
        </p:spPr>
        <p:txBody>
          <a:bodyPr anchor="ctr" anchorCtr="0"/>
          <a:lstStyle>
            <a:lvl1pPr marL="0" indent="0" algn="ctr">
              <a:buNone/>
              <a:defRPr sz="2000" b="0"/>
            </a:lvl1pPr>
          </a:lstStyle>
          <a:p>
            <a:pPr lvl="0"/>
            <a:r>
              <a:rPr lang="sv-SE"/>
              <a:t>Skriv namn här</a:t>
            </a:r>
          </a:p>
        </p:txBody>
      </p:sp>
      <p:pic>
        <p:nvPicPr>
          <p:cNvPr id="9" name="Bild 8">
            <a:extLst>
              <a:ext uri="{FF2B5EF4-FFF2-40B4-BE49-F238E27FC236}">
                <a16:creationId xmlns:a16="http://schemas.microsoft.com/office/drawing/2014/main" id="{BA541F5F-E721-AE93-4E0C-047E513182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980728"/>
            <a:ext cx="815459" cy="931953"/>
          </a:xfrm>
          <a:prstGeom prst="rect">
            <a:avLst/>
          </a:prstGeom>
        </p:spPr>
      </p:pic>
      <p:sp>
        <p:nvSpPr>
          <p:cNvPr id="8" name="Platshållare för bild 7">
            <a:extLst>
              <a:ext uri="{FF2B5EF4-FFF2-40B4-BE49-F238E27FC236}">
                <a16:creationId xmlns:a16="http://schemas.microsoft.com/office/drawing/2014/main" id="{CAF20DD0-AC67-AF4C-66C1-15FA105FE086}"/>
              </a:ext>
            </a:extLst>
          </p:cNvPr>
          <p:cNvSpPr>
            <a:spLocks noGrp="1"/>
          </p:cNvSpPr>
          <p:nvPr>
            <p:ph type="pic" sz="quarter" idx="18" hasCustomPrompt="1"/>
          </p:nvPr>
        </p:nvSpPr>
        <p:spPr>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p:spPr>
        <p:txBody>
          <a:bodyPr wrap="square">
            <a:noAutofit/>
          </a:bodyPr>
          <a:lstStyle>
            <a:lvl1pPr marL="0" indent="0" algn="ctr">
              <a:buNone/>
              <a:defRPr sz="1800">
                <a:solidFill>
                  <a:schemeClr val="tx1"/>
                </a:solidFill>
              </a:defRPr>
            </a:lvl1pPr>
          </a:lstStyle>
          <a:p>
            <a:r>
              <a:rPr lang="sv-SE"/>
              <a:t>Infoga porträttbild</a:t>
            </a:r>
          </a:p>
        </p:txBody>
      </p:sp>
      <p:sp>
        <p:nvSpPr>
          <p:cNvPr id="11" name="Platshållare för text 10">
            <a:extLst>
              <a:ext uri="{FF2B5EF4-FFF2-40B4-BE49-F238E27FC236}">
                <a16:creationId xmlns:a16="http://schemas.microsoft.com/office/drawing/2014/main" id="{5E604630-609D-1893-8CE3-DFBE9ECEBFD3}"/>
              </a:ext>
            </a:extLst>
          </p:cNvPr>
          <p:cNvSpPr>
            <a:spLocks noGrp="1"/>
          </p:cNvSpPr>
          <p:nvPr>
            <p:ph type="body" sz="quarter" idx="19" hasCustomPrompt="1"/>
          </p:nvPr>
        </p:nvSpPr>
        <p:spPr>
          <a:xfrm>
            <a:off x="4511675" y="5300663"/>
            <a:ext cx="6626225" cy="360362"/>
          </a:xfrm>
        </p:spPr>
        <p:txBody>
          <a:bodyPr/>
          <a:lstStyle>
            <a:lvl1pPr marL="0" indent="0" algn="r">
              <a:buNone/>
              <a:defRPr sz="1600"/>
            </a:lvl1pPr>
            <a:lvl2pPr marL="180975" indent="0">
              <a:buNone/>
              <a:defRPr/>
            </a:lvl2pPr>
          </a:lstStyle>
          <a:p>
            <a:pPr lvl="0"/>
            <a:r>
              <a:rPr lang="sv-SE"/>
              <a:t>Skriv </a:t>
            </a:r>
            <a:r>
              <a:rPr lang="sv-SE" err="1"/>
              <a:t>ev</a:t>
            </a:r>
            <a:r>
              <a:rPr lang="sv-SE"/>
              <a:t> källa/länk här</a:t>
            </a:r>
          </a:p>
        </p:txBody>
      </p:sp>
    </p:spTree>
    <p:extLst>
      <p:ext uri="{BB962C8B-B14F-4D97-AF65-F5344CB8AC3E}">
        <p14:creationId xmlns:p14="http://schemas.microsoft.com/office/powerpoint/2010/main" val="7053669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Avsnitt delagenda orange">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
        <p:nvSpPr>
          <p:cNvPr id="3" name="Platshållare för text 3">
            <a:extLst>
              <a:ext uri="{FF2B5EF4-FFF2-40B4-BE49-F238E27FC236}">
                <a16:creationId xmlns:a16="http://schemas.microsoft.com/office/drawing/2014/main" id="{56A88D68-9816-AB1C-13E9-C787B977D4E2}"/>
              </a:ext>
            </a:extLst>
          </p:cNvPr>
          <p:cNvSpPr>
            <a:spLocks noGrp="1"/>
          </p:cNvSpPr>
          <p:nvPr>
            <p:ph type="body" sz="quarter" idx="11"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333570689"/>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04720708"/>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vsnitt delagenda ljus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tx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852261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Video/Tom">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a:solidFill>
            <a:schemeClr val="bg1">
              <a:lumMod val="10000"/>
            </a:schemeClr>
          </a:solidFill>
        </p:spPr>
        <p:txBody>
          <a:bodyPr anchor="t" anchorCtr="1"/>
          <a:lstStyle>
            <a:lvl1pPr marL="0" indent="0">
              <a:buNone/>
              <a:defRPr sz="2000">
                <a:solidFill>
                  <a:schemeClr val="bg2"/>
                </a:solidFill>
              </a:defRPr>
            </a:lvl1pPr>
          </a:lstStyle>
          <a:p>
            <a:r>
              <a:rPr lang="sv-SE"/>
              <a:t>Infoga video från dator genom att klicka på ikonen. För </a:t>
            </a:r>
            <a:r>
              <a:rPr lang="sv-SE" err="1"/>
              <a:t>streamad</a:t>
            </a:r>
            <a:r>
              <a:rPr lang="sv-SE"/>
              <a:t> video från t.ex. YouTube – välj Infoga/Media/Video/Online-video</a:t>
            </a:r>
          </a:p>
        </p:txBody>
      </p:sp>
    </p:spTree>
    <p:extLst>
      <p:ext uri="{BB962C8B-B14F-4D97-AF65-F5344CB8AC3E}">
        <p14:creationId xmlns:p14="http://schemas.microsoft.com/office/powerpoint/2010/main" val="35628856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nchor="t" anchorCtr="1"/>
          <a:lstStyle>
            <a:lvl1pPr marL="0" indent="0">
              <a:buNone/>
              <a:defRPr>
                <a:solidFill>
                  <a:schemeClr val="tx1"/>
                </a:solidFill>
              </a:defRPr>
            </a:lvl1pPr>
          </a:lstStyle>
          <a:p>
            <a:r>
              <a:rPr lang="sv-SE"/>
              <a:t>Infoga en bild i hög kvalitet (minst 1600 </a:t>
            </a:r>
            <a:r>
              <a:rPr lang="sv-SE" err="1"/>
              <a:t>px</a:t>
            </a:r>
            <a:r>
              <a:rPr lang="sv-SE"/>
              <a:t> bred).</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3436950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höger">
    <p:bg>
      <p:bgRef idx="1001">
        <a:schemeClr val="bg2"/>
      </p:bgRef>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8963394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Pr>
        <a:solidFill>
          <a:srgbClr val="EBECF0"/>
        </a:solidFill>
        <a:effectLst/>
      </p:bgPr>
    </p:bg>
    <p:spTree>
      <p:nvGrpSpPr>
        <p:cNvPr id="1" name=""/>
        <p:cNvGrpSpPr/>
        <p:nvPr/>
      </p:nvGrpSpPr>
      <p:grpSpPr>
        <a:xfrm>
          <a:off x="0" y="0"/>
          <a:ext cx="0" cy="0"/>
          <a:chOff x="0" y="0"/>
          <a:chExt cx="0" cy="0"/>
        </a:xfrm>
      </p:grpSpPr>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Skriv 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Skriv 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483200"/>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49115451"/>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vänsster">
    <p:bg>
      <p:bgPr>
        <a:solidFill>
          <a:schemeClr val="bg2"/>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chor="t" anchorCtr="1">
            <a:noAutofit/>
          </a:bodyPr>
          <a:lstStyle>
            <a:lvl1pPr marL="0" indent="0" algn="ct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(1600 px) med fokuspunkt till mitten/vänster.</a:t>
            </a:r>
          </a:p>
        </p:txBody>
      </p:sp>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3">
            <a:extLst>
              <a:ext uri="{FF2B5EF4-FFF2-40B4-BE49-F238E27FC236}">
                <a16:creationId xmlns:a16="http://schemas.microsoft.com/office/drawing/2014/main" id="{903E0935-174C-0D38-771F-8C8B7B02CC22}"/>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4" name="Platshållare för text 5">
            <a:extLst>
              <a:ext uri="{FF2B5EF4-FFF2-40B4-BE49-F238E27FC236}">
                <a16:creationId xmlns:a16="http://schemas.microsoft.com/office/drawing/2014/main" id="{AEE8F225-FE09-76BF-77AA-D9932AC41BAD}"/>
              </a:ext>
            </a:extLst>
          </p:cNvPr>
          <p:cNvSpPr>
            <a:spLocks noGrp="1"/>
          </p:cNvSpPr>
          <p:nvPr>
            <p:ph type="body" sz="quarter" idx="15"/>
          </p:nvPr>
        </p:nvSpPr>
        <p:spPr>
          <a:xfrm>
            <a:off x="7246335" y="4611931"/>
            <a:ext cx="4493381"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43955266"/>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höger">
    <p:bg>
      <p:bgPr>
        <a:solidFill>
          <a:schemeClr val="bg1"/>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l">
              <a:buNone/>
              <a:defRPr sz="2000">
                <a:solidFill>
                  <a:schemeClr val="accent3"/>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1558994"/>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vänster">
    <p:bg>
      <p:bgRef idx="1001">
        <a:schemeClr val="bg1"/>
      </p:bgRef>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oAutofit/>
          </a:bodyPr>
          <a:lstStyle>
            <a:lvl1pPr marL="0" indent="0">
              <a:buNone/>
              <a:defRPr sz="2000">
                <a:solidFill>
                  <a:schemeClr val="accent5"/>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(1600 px) med fokuspunkt till mitten/vänster.</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2">
            <a:extLst>
              <a:ext uri="{FF2B5EF4-FFF2-40B4-BE49-F238E27FC236}">
                <a16:creationId xmlns:a16="http://schemas.microsoft.com/office/drawing/2014/main" id="{E1B94436-B3EE-2236-86B5-1F42B11A02A6}"/>
              </a:ext>
            </a:extLst>
          </p:cNvPr>
          <p:cNvSpPr>
            <a:spLocks noGrp="1"/>
          </p:cNvSpPr>
          <p:nvPr>
            <p:ph type="body" sz="quarter" idx="15"/>
          </p:nvPr>
        </p:nvSpPr>
        <p:spPr>
          <a:xfrm>
            <a:off x="7256485" y="4603078"/>
            <a:ext cx="4473399" cy="12969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6262055"/>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Sidfot enbar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418484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rdbild">
    <p:bg>
      <p:bgPr>
        <a:solidFill>
          <a:srgbClr val="FFFFFF"/>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79CA7B4-E0DE-88F8-8059-B281417D305F}"/>
              </a:ext>
            </a:extLst>
          </p:cNvPr>
          <p:cNvSpPr>
            <a:spLocks noGrp="1"/>
          </p:cNvSpPr>
          <p:nvPr>
            <p:ph type="pic" sz="quarter" idx="10" hasCustomPrompt="1"/>
          </p:nvPr>
        </p:nvSpPr>
        <p:spPr>
          <a:xfrm>
            <a:off x="937024" y="620688"/>
            <a:ext cx="10317951" cy="4431560"/>
          </a:xfrm>
        </p:spPr>
        <p:txBody>
          <a:bodyPr anchor="t" anchorCtr="1"/>
          <a:lstStyle>
            <a:lvl1pPr marL="0" indent="0">
              <a:buNone/>
              <a:defRPr sz="2000">
                <a:solidFill>
                  <a:schemeClr val="tx1"/>
                </a:solidFill>
              </a:defRPr>
            </a:lvl1pPr>
          </a:lstStyle>
          <a:p>
            <a:r>
              <a:rPr lang="sv-SE"/>
              <a:t>Infoga ordbild från bildbanken.</a:t>
            </a:r>
          </a:p>
        </p:txBody>
      </p:sp>
    </p:spTree>
    <p:extLst>
      <p:ext uri="{BB962C8B-B14F-4D97-AF65-F5344CB8AC3E}">
        <p14:creationId xmlns:p14="http://schemas.microsoft.com/office/powerpoint/2010/main" val="615736660"/>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lutbild-tack">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DC759B-B4C9-AACA-C269-06B81AA22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022" y="764704"/>
            <a:ext cx="7629987" cy="4032448"/>
          </a:xfrm>
          <a:prstGeom prst="rect">
            <a:avLst/>
          </a:prstGeom>
        </p:spPr>
      </p:pic>
      <p:sp>
        <p:nvSpPr>
          <p:cNvPr id="3" name="Platshållare för text 2">
            <a:extLst>
              <a:ext uri="{FF2B5EF4-FFF2-40B4-BE49-F238E27FC236}">
                <a16:creationId xmlns:a16="http://schemas.microsoft.com/office/drawing/2014/main" id="{EC8BB20B-DF37-1370-4A43-B23B346E792F}"/>
              </a:ext>
            </a:extLst>
          </p:cNvPr>
          <p:cNvSpPr>
            <a:spLocks noGrp="1"/>
          </p:cNvSpPr>
          <p:nvPr>
            <p:ph type="body" sz="quarter" idx="12" hasCustomPrompt="1"/>
          </p:nvPr>
        </p:nvSpPr>
        <p:spPr>
          <a:xfrm>
            <a:off x="6240016" y="5013176"/>
            <a:ext cx="5616500" cy="1512888"/>
          </a:xfrm>
        </p:spPr>
        <p:txBody>
          <a:bodyPr anchor="ctr" anchorCtr="0"/>
          <a:lstStyle>
            <a:lvl1pPr marL="0" indent="0" algn="r">
              <a:buNone/>
              <a:defRPr/>
            </a:lvl1pPr>
          </a:lstStyle>
          <a:p>
            <a:pPr lvl="0"/>
            <a:r>
              <a:rPr lang="sv-SE"/>
              <a:t>Skriv </a:t>
            </a:r>
            <a:r>
              <a:rPr lang="sv-SE" err="1"/>
              <a:t>epostadress</a:t>
            </a:r>
            <a:endParaRPr lang="sv-SE"/>
          </a:p>
        </p:txBody>
      </p:sp>
    </p:spTree>
    <p:extLst>
      <p:ext uri="{BB962C8B-B14F-4D97-AF65-F5344CB8AC3E}">
        <p14:creationId xmlns:p14="http://schemas.microsoft.com/office/powerpoint/2010/main" val="782801822"/>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Upphovsrät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
        <p:nvSpPr>
          <p:cNvPr id="2" name="textruta 1">
            <a:extLst>
              <a:ext uri="{FF2B5EF4-FFF2-40B4-BE49-F238E27FC236}">
                <a16:creationId xmlns:a16="http://schemas.microsoft.com/office/drawing/2014/main" id="{56FA0A3D-42DD-1171-A82A-E59CF02B97F7}"/>
              </a:ext>
            </a:extLst>
          </p:cNvPr>
          <p:cNvSpPr txBox="1"/>
          <p:nvPr userDrawn="1"/>
        </p:nvSpPr>
        <p:spPr>
          <a:xfrm>
            <a:off x="1631504" y="1412776"/>
            <a:ext cx="8640960" cy="3312368"/>
          </a:xfrm>
          <a:prstGeom prst="rect">
            <a:avLst/>
          </a:prstGeom>
        </p:spPr>
        <p:txBody>
          <a:bodyPr vert="horz" wrap="square" lIns="91440" tIns="45720" rIns="91440" bIns="45720" rtlCol="0" anchor="t">
            <a:noAutofit/>
          </a:bodyPr>
          <a:lstStyle/>
          <a:p>
            <a:pPr algn="l"/>
            <a:r>
              <a:rPr lang="sv-SE" sz="1800" b="1">
                <a:solidFill>
                  <a:schemeClr val="tx1"/>
                </a:solidFill>
              </a:rPr>
              <a:t>Upphovsrätt</a:t>
            </a:r>
          </a:p>
          <a:p>
            <a:pPr algn="l"/>
            <a:r>
              <a:rPr lang="sv-SE"/>
              <a:t>Dokumentet är framtaget av Suntarbetsliv med det syfte som framgår av titelbilden. Powerpoint-bilderna följer Suntarbetslivs visuella identitet. </a:t>
            </a:r>
          </a:p>
          <a:p>
            <a:pPr algn="l"/>
            <a:endParaRPr lang="sv-SE"/>
          </a:p>
          <a:p>
            <a:pPr algn="l"/>
            <a:r>
              <a:rPr lang="sv-SE"/>
              <a:t>Tänk på att foton, bilder, illustrationer och filmer är Suntarbetslivs. Om du önskar använda någon bild i en egen presentation, gör då till exempel en skärmdump där Suntarbetslivs logotype syns, så att det är tydligt vem som är avsändare. Du kan också göra en egen bild enligt din organisations visuella identitet där du inspireras av Suntarbetslivs bildidéer. </a:t>
            </a:r>
          </a:p>
          <a:p>
            <a:pPr algn="l"/>
            <a:endParaRPr lang="sv-SE"/>
          </a:p>
          <a:p>
            <a:pPr algn="l"/>
            <a:r>
              <a:rPr lang="sv-SE"/>
              <a:t>Du kan alltså inte ta eller låna powerpoint-bilder, bilder, foton, illustrationer eller filmer utan att ange källa. </a:t>
            </a:r>
          </a:p>
          <a:p>
            <a:pPr algn="l"/>
            <a:endParaRPr lang="sv-SE"/>
          </a:p>
          <a:p>
            <a:pPr algn="l"/>
            <a:r>
              <a:rPr lang="sv-SE"/>
              <a:t>Kontakta gärna </a:t>
            </a:r>
            <a:r>
              <a:rPr lang="sv-SE">
                <a:hlinkClick r:id="rId3"/>
              </a:rPr>
              <a:t>fraga@suntarbetsliv.se</a:t>
            </a:r>
            <a:r>
              <a:rPr lang="sv-SE"/>
              <a:t> om du undrar över något!</a:t>
            </a:r>
            <a:endParaRPr lang="sv-SE" sz="1800" b="0">
              <a:solidFill>
                <a:schemeClr val="tx1"/>
              </a:solidFill>
            </a:endParaRPr>
          </a:p>
        </p:txBody>
      </p:sp>
    </p:spTree>
    <p:extLst>
      <p:ext uri="{BB962C8B-B14F-4D97-AF65-F5344CB8AC3E}">
        <p14:creationId xmlns:p14="http://schemas.microsoft.com/office/powerpoint/2010/main" val="36896924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CA77A244-67F6-00B4-AFA1-43154AF76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556792"/>
            <a:ext cx="7632848" cy="3484395"/>
          </a:xfrm>
          <a:prstGeom prst="rect">
            <a:avLst/>
          </a:prstGeom>
        </p:spPr>
      </p:pic>
    </p:spTree>
    <p:extLst>
      <p:ext uri="{BB962C8B-B14F-4D97-AF65-F5344CB8AC3E}">
        <p14:creationId xmlns:p14="http://schemas.microsoft.com/office/powerpoint/2010/main" val="38027610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1_Rubrik och tex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9416" y="764704"/>
            <a:ext cx="10513168" cy="720080"/>
          </a:xfrm>
        </p:spPr>
        <p:txBody>
          <a:bodyPr/>
          <a:lstStyle/>
          <a:p>
            <a:r>
              <a:rPr lang="sv-SE"/>
              <a:t>Klicka här för att ändra format</a:t>
            </a:r>
          </a:p>
        </p:txBody>
      </p:sp>
      <p:sp>
        <p:nvSpPr>
          <p:cNvPr id="8" name="Platshållare för text 7"/>
          <p:cNvSpPr>
            <a:spLocks noGrp="1"/>
          </p:cNvSpPr>
          <p:nvPr>
            <p:ph type="body" sz="quarter" idx="13"/>
          </p:nvPr>
        </p:nvSpPr>
        <p:spPr>
          <a:xfrm>
            <a:off x="839416" y="1772816"/>
            <a:ext cx="10513168" cy="3744416"/>
          </a:xfrm>
        </p:spPr>
        <p:txBody>
          <a:bodyPr/>
          <a:lstStyle>
            <a:lvl1pPr marL="0" indent="0">
              <a:buNone/>
              <a:defRPr>
                <a:latin typeface="+mn-lt"/>
              </a:defRPr>
            </a:lvl1pPr>
          </a:lstStyle>
          <a:p>
            <a:pPr lvl="0"/>
            <a:r>
              <a:rPr lang="sv-SE"/>
              <a:t>Redigera format för bakgrundstext</a:t>
            </a:r>
          </a:p>
        </p:txBody>
      </p:sp>
    </p:spTree>
    <p:extLst>
      <p:ext uri="{BB962C8B-B14F-4D97-AF65-F5344CB8AC3E}">
        <p14:creationId xmlns:p14="http://schemas.microsoft.com/office/powerpoint/2010/main" val="28500496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Pr>
        <a:solidFill>
          <a:schemeClr val="bg1"/>
        </a:solidFill>
        <a:effectLst/>
      </p:bgPr>
    </p:bg>
    <p:spTree>
      <p:nvGrpSpPr>
        <p:cNvPr id="1" name=""/>
        <p:cNvGrpSpPr/>
        <p:nvPr/>
      </p:nvGrpSpPr>
      <p:grpSpPr>
        <a:xfrm>
          <a:off x="0" y="0"/>
          <a:ext cx="0" cy="0"/>
          <a:chOff x="0" y="0"/>
          <a:chExt cx="0" cy="0"/>
        </a:xfrm>
      </p:grpSpPr>
      <p:pic>
        <p:nvPicPr>
          <p:cNvPr id="7" name="Bildobjekt 6" descr="Hej.">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7367509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8310" y="476672"/>
            <a:ext cx="11488327" cy="720080"/>
          </a:xfrm>
        </p:spPr>
        <p:txBody>
          <a:bodyPr/>
          <a:lstStyle>
            <a:lvl1pPr>
              <a:defRPr>
                <a:solidFill>
                  <a:schemeClr val="tx2"/>
                </a:solidFill>
              </a:defRPr>
            </a:lvl1pPr>
          </a:lstStyle>
          <a:p>
            <a:r>
              <a:rPr lang="sv-SE"/>
              <a:t>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792900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bg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 uri="{C183D7F6-B498-43B3-948B-1728B52AA6E4}">
                <adec:decorative xmlns:adec="http://schemas.microsoft.com/office/drawing/2017/decorative" val="1"/>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noFill/>
        </p:spPr>
        <p:txBody>
          <a:bodyPr wrap="square">
            <a:noAutofit/>
          </a:bodyPr>
          <a:lstStyle>
            <a:lvl1pPr marL="0" indent="0" algn="r">
              <a:buNone/>
              <a:defRPr sz="1800">
                <a:solidFill>
                  <a:schemeClr val="tx1"/>
                </a:solidFill>
              </a:defRPr>
            </a:lvl1pPr>
          </a:lstStyle>
          <a:p>
            <a:r>
              <a:rPr lang="sv-SE"/>
              <a:t>Markera denna platshållare samt Infoga / </a:t>
            </a:r>
            <a:r>
              <a:rPr lang="sv-SE" err="1"/>
              <a:t>Mediaflow</a:t>
            </a:r>
            <a:r>
              <a:rPr lang="sv-SE"/>
              <a:t>. </a:t>
            </a:r>
            <a:br>
              <a:rPr lang="sv-SE"/>
            </a:br>
            <a:r>
              <a:rPr lang="sv-SE"/>
              <a:t>Bild från datorn: Klicka på bildikonen i mitten.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629098"/>
            <a:ext cx="4824287" cy="2375966"/>
          </a:xfrm>
        </p:spPr>
        <p:txBody>
          <a:bodyPr anchor="ctr" anchorCtr="0"/>
          <a:lstStyle>
            <a:lvl1pPr marL="0" indent="0">
              <a:buNone/>
              <a:defRPr sz="4400" b="1"/>
            </a:lvl1pPr>
          </a:lstStyle>
          <a:p>
            <a:pPr lvl="0"/>
            <a:r>
              <a:rPr lang="sv-SE"/>
              <a:t>Skriv rubrik</a:t>
            </a:r>
          </a:p>
        </p:txBody>
      </p:sp>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364360"/>
            <a:ext cx="4824412" cy="1512888"/>
          </a:xfrm>
        </p:spPr>
        <p:txBody>
          <a:bodyPr/>
          <a:lstStyle>
            <a:lvl1pPr marL="0" indent="0">
              <a:buNone/>
              <a:defRPr/>
            </a:lvl1pPr>
          </a:lstStyle>
          <a:p>
            <a:pPr lvl="0"/>
            <a:r>
              <a:rPr lang="sv-SE"/>
              <a:t>Skriv namn, titel</a:t>
            </a:r>
          </a:p>
        </p:txBody>
      </p:sp>
      <p:sp>
        <p:nvSpPr>
          <p:cNvPr id="5" name="Platshållare för text 4">
            <a:extLst>
              <a:ext uri="{FF2B5EF4-FFF2-40B4-BE49-F238E27FC236}">
                <a16:creationId xmlns:a16="http://schemas.microsoft.com/office/drawing/2014/main" id="{D5CDD4A3-D46E-8378-48DE-7C4769CF8B8B}"/>
              </a:ext>
            </a:extLst>
          </p:cNvPr>
          <p:cNvSpPr>
            <a:spLocks noGrp="1"/>
          </p:cNvSpPr>
          <p:nvPr>
            <p:ph type="body" sz="quarter" idx="13" hasCustomPrompt="1"/>
          </p:nvPr>
        </p:nvSpPr>
        <p:spPr>
          <a:xfrm>
            <a:off x="1055688" y="6092825"/>
            <a:ext cx="4824412" cy="360363"/>
          </a:xfrm>
        </p:spPr>
        <p:txBody>
          <a:bodyPr/>
          <a:lstStyle>
            <a:lvl1pPr marL="0" indent="0">
              <a:buNone/>
              <a:defRPr sz="1800"/>
            </a:lvl1pPr>
            <a:lvl2pPr>
              <a:defRPr sz="1800"/>
            </a:lvl2pPr>
            <a:lvl3pPr>
              <a:defRPr sz="1800"/>
            </a:lvl3pPr>
            <a:lvl4pPr>
              <a:defRPr sz="1800"/>
            </a:lvl4pPr>
            <a:lvl5pPr>
              <a:defRPr sz="1800"/>
            </a:lvl5pPr>
          </a:lstStyle>
          <a:p>
            <a:pPr lvl="0"/>
            <a:r>
              <a:rPr lang="sv-SE"/>
              <a:t>Datum 20XX-XX-XX</a:t>
            </a:r>
          </a:p>
        </p:txBody>
      </p:sp>
      <p:pic>
        <p:nvPicPr>
          <p:cNvPr id="8" name="Bildobjekt 7" descr="Suntarbetslivs logotyp">
            <a:extLst>
              <a:ext uri="{FF2B5EF4-FFF2-40B4-BE49-F238E27FC236}">
                <a16:creationId xmlns:a16="http://schemas.microsoft.com/office/drawing/2014/main" id="{865B68DE-0E27-1B17-6A3D-047F79E079F6}"/>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71" y="608146"/>
            <a:ext cx="3097781" cy="1019885"/>
          </a:xfrm>
          <a:prstGeom prst="rect">
            <a:avLst/>
          </a:prstGeom>
        </p:spPr>
      </p:pic>
    </p:spTree>
    <p:extLst>
      <p:ext uri="{BB962C8B-B14F-4D97-AF65-F5344CB8AC3E}">
        <p14:creationId xmlns:p14="http://schemas.microsoft.com/office/powerpoint/2010/main" val="1283776919"/>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descr="Logotyper för de partsorganisationer som äger och driver Suntarbetsliv. SKR, Kommunal, Akademikerförbundet SSR, Akademikeralliansen, Sveriges Lärare, Vision, Sveriges Läkarförbund, Sobona, Vårdförbundet och Ledarna.">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19464100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Skriv rubrik</a:t>
            </a:r>
          </a:p>
        </p:txBody>
      </p:sp>
      <p:sp>
        <p:nvSpPr>
          <p:cNvPr id="3" name="Platshållare för innehåll 2">
            <a:extLst>
              <a:ext uri="{FF2B5EF4-FFF2-40B4-BE49-F238E27FC236}">
                <a16:creationId xmlns:a16="http://schemas.microsoft.com/office/drawing/2014/main" id="{36D96389-7499-402B-B317-E9B19C496BB2}"/>
              </a:ext>
            </a:extLst>
          </p:cNvPr>
          <p:cNvSpPr>
            <a:spLocks noGrp="1"/>
          </p:cNvSpPr>
          <p:nvPr>
            <p:ph sz="half" idx="1" hasCustomPrompt="1"/>
          </p:nvPr>
        </p:nvSpPr>
        <p:spPr>
          <a:xfrm>
            <a:off x="1055440" y="1483200"/>
            <a:ext cx="4938960" cy="4538088"/>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agendan här</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41E17564-5769-D4B1-03F0-134486AB6094}"/>
              </a:ext>
            </a:extLst>
          </p:cNvPr>
          <p:cNvSpPr>
            <a:spLocks noGrp="1"/>
          </p:cNvSpPr>
          <p:nvPr>
            <p:ph sz="half" idx="10" hasCustomPrompt="1"/>
          </p:nvPr>
        </p:nvSpPr>
        <p:spPr>
          <a:xfrm>
            <a:off x="6197602" y="1483200"/>
            <a:ext cx="4938960" cy="4538088"/>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Fortsätt här om det behövs</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09123439"/>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Agenda-illustration">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403200"/>
            <a:ext cx="11487773" cy="720080"/>
          </a:xfrm>
        </p:spPr>
        <p:txBody>
          <a:bodyPr/>
          <a:lstStyle>
            <a:lvl1pPr>
              <a:defRPr>
                <a:solidFill>
                  <a:schemeClr val="tx2"/>
                </a:solidFill>
              </a:defRPr>
            </a:lvl1pPr>
          </a:lstStyle>
          <a:p>
            <a:r>
              <a:rPr lang="sv-SE"/>
              <a:t>Rubrik</a:t>
            </a:r>
          </a:p>
        </p:txBody>
      </p:sp>
      <p:sp>
        <p:nvSpPr>
          <p:cNvPr id="13" name="Platshållare för bild 12">
            <a:extLst>
              <a:ext uri="{FF2B5EF4-FFF2-40B4-BE49-F238E27FC236}">
                <a16:creationId xmlns:a16="http://schemas.microsoft.com/office/drawing/2014/main" id="{5ED46C26-B498-0966-EB4A-4EF93A1982A2}"/>
              </a:ext>
              <a:ext uri="{C183D7F6-B498-43B3-948B-1728B52AA6E4}">
                <adec:decorative xmlns:adec="http://schemas.microsoft.com/office/drawing/2017/decorative" val="1"/>
              </a:ext>
            </a:extLst>
          </p:cNvPr>
          <p:cNvSpPr>
            <a:spLocks noGrp="1"/>
          </p:cNvSpPr>
          <p:nvPr>
            <p:ph type="pic" sz="quarter" idx="15" hasCustomPrompt="1"/>
          </p:nvPr>
        </p:nvSpPr>
        <p:spPr>
          <a:xfrm>
            <a:off x="7152000" y="1818000"/>
            <a:ext cx="5040000" cy="5040000"/>
          </a:xfrm>
          <a:noFill/>
        </p:spPr>
        <p:txBody>
          <a:bodyPr anchor="b" anchorCtr="0"/>
          <a:lstStyle>
            <a:lvl1pPr marL="0" indent="0" algn="r">
              <a:buNone/>
              <a:defRPr sz="1800">
                <a:solidFill>
                  <a:schemeClr val="accent3"/>
                </a:solidFill>
              </a:defRPr>
            </a:lvl1pPr>
          </a:lstStyle>
          <a:p>
            <a:r>
              <a:rPr lang="sv-SE"/>
              <a:t>Infoga illustration från Mediaflow som är utfallande neråt och åt höger.</a:t>
            </a:r>
          </a:p>
        </p:txBody>
      </p:sp>
      <p:sp>
        <p:nvSpPr>
          <p:cNvPr id="5" name="Platshållare för innehåll 2">
            <a:extLst>
              <a:ext uri="{FF2B5EF4-FFF2-40B4-BE49-F238E27FC236}">
                <a16:creationId xmlns:a16="http://schemas.microsoft.com/office/drawing/2014/main" id="{B41B1D80-6745-60D9-B553-65C5F1AF5232}"/>
              </a:ext>
              <a:ext uri="{C183D7F6-B498-43B3-948B-1728B52AA6E4}">
                <adec:decorative xmlns:adec="http://schemas.microsoft.com/office/drawing/2017/decorative" val="1"/>
              </a:ext>
            </a:extLst>
          </p:cNvPr>
          <p:cNvSpPr>
            <a:spLocks noGrp="1"/>
          </p:cNvSpPr>
          <p:nvPr>
            <p:ph sz="half" idx="1" hasCustomPrompt="1"/>
          </p:nvPr>
        </p:nvSpPr>
        <p:spPr>
          <a:xfrm>
            <a:off x="1055440" y="1483200"/>
            <a:ext cx="576064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en kortfattad agenda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37191887"/>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199"/>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638353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199"/>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786723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Pr>
        <a:solidFill>
          <a:srgbClr val="EBECF0"/>
        </a:solidFill>
        <a:effectLst/>
      </p:bgPr>
    </p:bg>
    <p:spTree>
      <p:nvGrpSpPr>
        <p:cNvPr id="1" name=""/>
        <p:cNvGrpSpPr/>
        <p:nvPr/>
      </p:nvGrpSpPr>
      <p:grpSpPr>
        <a:xfrm>
          <a:off x="0" y="0"/>
          <a:ext cx="0" cy="0"/>
          <a:chOff x="0" y="0"/>
          <a:chExt cx="0" cy="0"/>
        </a:xfrm>
      </p:grpSpPr>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Skriv avsnittsrubrik</a:t>
            </a:r>
          </a:p>
        </p:txBody>
      </p:sp>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Skriv 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483200"/>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13656799"/>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p:txBody>
          <a:bodyPr/>
          <a:lstStyle>
            <a:lvl1pPr>
              <a:defRPr>
                <a:solidFill>
                  <a:schemeClr val="tx2"/>
                </a:solidFill>
              </a:defRPr>
            </a:lvl1pPr>
          </a:lstStyle>
          <a:p>
            <a:r>
              <a:rPr lang="sv-SE"/>
              <a:t>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39465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Pr>
        <a:solidFill>
          <a:schemeClr val="bg1"/>
        </a:solidFill>
        <a:effectLst/>
      </p:bgPr>
    </p:bg>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p:txBody>
          <a:bodyPr/>
          <a:lstStyle>
            <a:lvl1pPr>
              <a:defRPr>
                <a:solidFill>
                  <a:schemeClr val="tx2"/>
                </a:solidFill>
              </a:defRPr>
            </a:lvl1pPr>
          </a:lstStyle>
          <a:p>
            <a:r>
              <a:rPr lang="sv-SE"/>
              <a:t>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65760434"/>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Pr>
        <a:solidFill>
          <a:srgbClr val="EBECF0"/>
        </a:solidFill>
        <a:effectLst/>
      </p:bgPr>
    </p:bg>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Skriv avsnittsrubrik</a:t>
            </a:r>
          </a:p>
        </p:txBody>
      </p:sp>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2582853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theme" Target="../theme/theme2.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image" Target="../media/image1.png"/><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slideLayout" Target="../slideLayouts/slideLayout117.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image" Target="../media/image1.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33" Type="http://schemas.openxmlformats.org/officeDocument/2006/relationships/image" Target="../media/image13.png"/><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slideLayout" Target="../slideLayouts/slideLayout146.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theme" Target="../theme/theme5.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slideLayout" Target="../slideLayouts/slideLayout148.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slideLayout" Target="../slideLayouts/slideLayout1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404664"/>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484784"/>
            <a:ext cx="10081118" cy="4640880"/>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descr="En bild som visar logotyp&#10;&#10;Automatiskt genererad beskrivning">
            <a:extLst>
              <a:ext uri="{FF2B5EF4-FFF2-40B4-BE49-F238E27FC236}">
                <a16:creationId xmlns:a16="http://schemas.microsoft.com/office/drawing/2014/main" id="{BF268340-A9C7-25A8-852A-961750AB8517}"/>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60525" y="6125664"/>
            <a:ext cx="2265113" cy="745745"/>
          </a:xfrm>
          <a:prstGeom prst="rect">
            <a:avLst/>
          </a:prstGeom>
        </p:spPr>
      </p:pic>
    </p:spTree>
    <p:extLst>
      <p:ext uri="{BB962C8B-B14F-4D97-AF65-F5344CB8AC3E}">
        <p14:creationId xmlns:p14="http://schemas.microsoft.com/office/powerpoint/2010/main" val="2922989867"/>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715" r:id="rId3"/>
    <p:sldLayoutId id="2147483869" r:id="rId4"/>
    <p:sldLayoutId id="2147483892" r:id="rId5"/>
    <p:sldLayoutId id="2147483841" r:id="rId6"/>
    <p:sldLayoutId id="2147483886" r:id="rId7"/>
    <p:sldLayoutId id="2147483842" r:id="rId8"/>
    <p:sldLayoutId id="2147483718" r:id="rId9"/>
    <p:sldLayoutId id="2147483882" r:id="rId10"/>
    <p:sldLayoutId id="2147483881" r:id="rId11"/>
    <p:sldLayoutId id="2147483897" r:id="rId12"/>
    <p:sldLayoutId id="2147483898" r:id="rId13"/>
    <p:sldLayoutId id="2147483879" r:id="rId14"/>
    <p:sldLayoutId id="2147483890" r:id="rId15"/>
    <p:sldLayoutId id="2147483876" r:id="rId16"/>
    <p:sldLayoutId id="2147483878" r:id="rId17"/>
    <p:sldLayoutId id="2147483875" r:id="rId18"/>
    <p:sldLayoutId id="2147483855" r:id="rId19"/>
    <p:sldLayoutId id="2147483861" r:id="rId20"/>
    <p:sldLayoutId id="2147483871" r:id="rId21"/>
    <p:sldLayoutId id="2147483895" r:id="rId22"/>
    <p:sldLayoutId id="2147483870" r:id="rId23"/>
    <p:sldLayoutId id="2147483891" r:id="rId24"/>
    <p:sldLayoutId id="2147483899" r:id="rId25"/>
    <p:sldLayoutId id="2147483893" r:id="rId26"/>
    <p:sldLayoutId id="2147483894" r:id="rId27"/>
    <p:sldLayoutId id="2147483896" r:id="rId28"/>
    <p:sldLayoutId id="2147483649" r:id="rId29"/>
    <p:sldLayoutId id="2147484026" r:id="rId30"/>
    <p:sldLayoutId id="2147484027" r:id="rId31"/>
  </p:sldLayoutIdLst>
  <p:txStyles>
    <p:title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692696"/>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772816"/>
            <a:ext cx="10081118" cy="4341644"/>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descr="En bild som visar logotyp&#10;&#10;Automatiskt genererad beskrivning">
            <a:extLst>
              <a:ext uri="{FF2B5EF4-FFF2-40B4-BE49-F238E27FC236}">
                <a16:creationId xmlns:a16="http://schemas.microsoft.com/office/drawing/2014/main" id="{BF268340-A9C7-25A8-852A-961750AB8517}"/>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60525" y="6125664"/>
            <a:ext cx="2265113" cy="745745"/>
          </a:xfrm>
          <a:prstGeom prst="rect">
            <a:avLst/>
          </a:prstGeom>
        </p:spPr>
      </p:pic>
    </p:spTree>
    <p:extLst>
      <p:ext uri="{BB962C8B-B14F-4D97-AF65-F5344CB8AC3E}">
        <p14:creationId xmlns:p14="http://schemas.microsoft.com/office/powerpoint/2010/main" val="312782583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 id="2147483926" r:id="rId26"/>
    <p:sldLayoutId id="2147483927" r:id="rId27"/>
    <p:sldLayoutId id="2147483928" r:id="rId28"/>
  </p:sldLayoutIdLst>
  <p:txStyles>
    <p:title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692696"/>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772816"/>
            <a:ext cx="10081118" cy="4341644"/>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descr="En bild som visar logotyp&#10;&#10;Automatiskt genererad beskrivning">
            <a:extLst>
              <a:ext uri="{FF2B5EF4-FFF2-40B4-BE49-F238E27FC236}">
                <a16:creationId xmlns:a16="http://schemas.microsoft.com/office/drawing/2014/main" id="{BF268340-A9C7-25A8-852A-961750AB8517}"/>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60525" y="6125664"/>
            <a:ext cx="2265113" cy="745745"/>
          </a:xfrm>
          <a:prstGeom prst="rect">
            <a:avLst/>
          </a:prstGeom>
        </p:spPr>
      </p:pic>
    </p:spTree>
    <p:extLst>
      <p:ext uri="{BB962C8B-B14F-4D97-AF65-F5344CB8AC3E}">
        <p14:creationId xmlns:p14="http://schemas.microsoft.com/office/powerpoint/2010/main" val="3823535097"/>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 id="2147483949" r:id="rId18"/>
    <p:sldLayoutId id="2147483950" r:id="rId19"/>
    <p:sldLayoutId id="2147483951" r:id="rId20"/>
    <p:sldLayoutId id="2147483952" r:id="rId21"/>
    <p:sldLayoutId id="2147483953" r:id="rId22"/>
    <p:sldLayoutId id="2147483954" r:id="rId23"/>
    <p:sldLayoutId id="2147483955" r:id="rId24"/>
    <p:sldLayoutId id="2147483956" r:id="rId25"/>
    <p:sldLayoutId id="2147483957" r:id="rId26"/>
    <p:sldLayoutId id="2147483958" r:id="rId27"/>
    <p:sldLayoutId id="2147483959" r:id="rId28"/>
    <p:sldLayoutId id="2147483960" r:id="rId29"/>
  </p:sldLayoutIdLst>
  <p:txStyles>
    <p:title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404664"/>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484784"/>
            <a:ext cx="10081118" cy="4640880"/>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descr="En bild som visar logotyp&#10;&#10;Automatiskt genererad beskrivning">
            <a:extLst>
              <a:ext uri="{FF2B5EF4-FFF2-40B4-BE49-F238E27FC236}">
                <a16:creationId xmlns:a16="http://schemas.microsoft.com/office/drawing/2014/main" id="{BF268340-A9C7-25A8-852A-961750AB8517}"/>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60525" y="6125664"/>
            <a:ext cx="2265113" cy="745745"/>
          </a:xfrm>
          <a:prstGeom prst="rect">
            <a:avLst/>
          </a:prstGeom>
        </p:spPr>
      </p:pic>
    </p:spTree>
    <p:extLst>
      <p:ext uri="{BB962C8B-B14F-4D97-AF65-F5344CB8AC3E}">
        <p14:creationId xmlns:p14="http://schemas.microsoft.com/office/powerpoint/2010/main" val="679327724"/>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 id="2147483979" r:id="rId17"/>
    <p:sldLayoutId id="2147483980" r:id="rId18"/>
    <p:sldLayoutId id="2147483981" r:id="rId19"/>
    <p:sldLayoutId id="2147483982" r:id="rId20"/>
    <p:sldLayoutId id="2147483983" r:id="rId21"/>
    <p:sldLayoutId id="2147483984" r:id="rId22"/>
    <p:sldLayoutId id="2147483985" r:id="rId23"/>
    <p:sldLayoutId id="2147483986" r:id="rId24"/>
    <p:sldLayoutId id="2147483987" r:id="rId25"/>
    <p:sldLayoutId id="2147483988" r:id="rId26"/>
    <p:sldLayoutId id="2147483989" r:id="rId27"/>
    <p:sldLayoutId id="2147483990" r:id="rId28"/>
    <p:sldLayoutId id="2147483991" r:id="rId29"/>
  </p:sldLayoutIdLst>
  <p:txStyles>
    <p:title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692696"/>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772816"/>
            <a:ext cx="10081118" cy="4341644"/>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60525" y="6114460"/>
            <a:ext cx="2265113" cy="743540"/>
          </a:xfrm>
          <a:prstGeom prst="rect">
            <a:avLst/>
          </a:prstGeom>
        </p:spPr>
      </p:pic>
    </p:spTree>
    <p:extLst>
      <p:ext uri="{BB962C8B-B14F-4D97-AF65-F5344CB8AC3E}">
        <p14:creationId xmlns:p14="http://schemas.microsoft.com/office/powerpoint/2010/main" val="1325973432"/>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 id="2147484010" r:id="rId18"/>
    <p:sldLayoutId id="2147484011" r:id="rId19"/>
    <p:sldLayoutId id="2147484012" r:id="rId20"/>
    <p:sldLayoutId id="2147484013" r:id="rId21"/>
    <p:sldLayoutId id="2147484014" r:id="rId22"/>
    <p:sldLayoutId id="2147484015" r:id="rId23"/>
    <p:sldLayoutId id="2147484016" r:id="rId24"/>
    <p:sldLayoutId id="2147484017" r:id="rId25"/>
    <p:sldLayoutId id="2147484018" r:id="rId26"/>
    <p:sldLayoutId id="2147484019" r:id="rId27"/>
    <p:sldLayoutId id="2147484020" r:id="rId28"/>
    <p:sldLayoutId id="2147484021" r:id="rId29"/>
    <p:sldLayoutId id="2147484022" r:id="rId30"/>
    <p:sldLayoutId id="2147484023" r:id="rId31"/>
  </p:sldLayoutIdLst>
  <p:txStyles>
    <p:titleStyle>
      <a:lvl1pPr algn="l" defTabSz="914400" rtl="0" eaLnBrk="1" latinLnBrk="0" hangingPunct="1">
        <a:spcBef>
          <a:spcPct val="0"/>
        </a:spcBef>
        <a:buNone/>
        <a:defRPr sz="3200" b="1" kern="0" baseline="0">
          <a:solidFill>
            <a:schemeClr val="accent5"/>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1.xml"/><Relationship Id="rId5" Type="http://schemas.openxmlformats.org/officeDocument/2006/relationships/image" Target="../media/image34.jpeg"/><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microsoft.com/office/2018/10/relationships/comments" Target="../comments/modernComment_7FFFC73D_1C9F940F.xm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18" Type="http://schemas.openxmlformats.org/officeDocument/2006/relationships/image" Target="../media/image46.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0.png"/><Relationship Id="rId17" Type="http://schemas.openxmlformats.org/officeDocument/2006/relationships/image" Target="../media/image45.svg"/><Relationship Id="rId2" Type="http://schemas.openxmlformats.org/officeDocument/2006/relationships/notesSlide" Target="../notesSlides/notesSlide16.xml"/><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9.svg"/><Relationship Id="rId5" Type="http://schemas.openxmlformats.org/officeDocument/2006/relationships/diagramQuickStyle" Target="../diagrams/quickStyle1.xml"/><Relationship Id="rId15" Type="http://schemas.openxmlformats.org/officeDocument/2006/relationships/image" Target="../media/image43.svg"/><Relationship Id="rId10" Type="http://schemas.openxmlformats.org/officeDocument/2006/relationships/image" Target="../media/image38.png"/><Relationship Id="rId19" Type="http://schemas.openxmlformats.org/officeDocument/2006/relationships/image" Target="../media/image47.svg"/><Relationship Id="rId4" Type="http://schemas.openxmlformats.org/officeDocument/2006/relationships/diagramLayout" Target="../diagrams/layout1.xml"/><Relationship Id="rId9" Type="http://schemas.openxmlformats.org/officeDocument/2006/relationships/image" Target="../media/image37.svg"/><Relationship Id="rId1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hyperlink" Target="https://friskfaktorlabbet.suntarbetsliv.se/wp-content/uploads/sites/23/2024/03/Genomfor-forandring-med-stod-av-friskfaktorer-Suntarbetsliv.pdf"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59.sv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hyperlink" Target="https://www.suntarbetsliv.se/artiklar/organisatorisk-och-social-arbetsmiljo/tio-tips-sa-lyckas-ni-med-friskfaktorarbetet/" TargetMode="External"/><Relationship Id="rId21" Type="http://schemas.openxmlformats.org/officeDocument/2006/relationships/image" Target="../media/image67.png"/><Relationship Id="rId34" Type="http://schemas.openxmlformats.org/officeDocument/2006/relationships/image" Target="../media/image80.svg"/><Relationship Id="rId7" Type="http://schemas.openxmlformats.org/officeDocument/2006/relationships/diagramColors" Target="../diagrams/colors3.xml"/><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svg"/><Relationship Id="rId33" Type="http://schemas.openxmlformats.org/officeDocument/2006/relationships/image" Target="../media/image79.png"/><Relationship Id="rId38" Type="http://schemas.openxmlformats.org/officeDocument/2006/relationships/image" Target="../media/image84.svg"/><Relationship Id="rId2" Type="http://schemas.openxmlformats.org/officeDocument/2006/relationships/notesSlide" Target="../notesSlides/notesSlide20.xml"/><Relationship Id="rId16" Type="http://schemas.openxmlformats.org/officeDocument/2006/relationships/image" Target="../media/image62.sv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slideLayout" Target="../slideLayouts/slideLayout6.xml"/><Relationship Id="rId6" Type="http://schemas.openxmlformats.org/officeDocument/2006/relationships/diagramQuickStyle" Target="../diagrams/quickStyle3.xml"/><Relationship Id="rId11" Type="http://schemas.openxmlformats.org/officeDocument/2006/relationships/image" Target="../media/image57.png"/><Relationship Id="rId24" Type="http://schemas.openxmlformats.org/officeDocument/2006/relationships/image" Target="../media/image70.png"/><Relationship Id="rId32" Type="http://schemas.openxmlformats.org/officeDocument/2006/relationships/image" Target="../media/image78.png"/><Relationship Id="rId37" Type="http://schemas.openxmlformats.org/officeDocument/2006/relationships/image" Target="../media/image83.png"/><Relationship Id="rId5" Type="http://schemas.openxmlformats.org/officeDocument/2006/relationships/diagramLayout" Target="../diagrams/layout3.xml"/><Relationship Id="rId15" Type="http://schemas.openxmlformats.org/officeDocument/2006/relationships/image" Target="../media/image61.png"/><Relationship Id="rId23" Type="http://schemas.openxmlformats.org/officeDocument/2006/relationships/image" Target="../media/image69.svg"/><Relationship Id="rId28" Type="http://schemas.openxmlformats.org/officeDocument/2006/relationships/image" Target="../media/image74.png"/><Relationship Id="rId36" Type="http://schemas.openxmlformats.org/officeDocument/2006/relationships/image" Target="../media/image82.svg"/><Relationship Id="rId10" Type="http://schemas.openxmlformats.org/officeDocument/2006/relationships/image" Target="../media/image56.svg"/><Relationship Id="rId19" Type="http://schemas.openxmlformats.org/officeDocument/2006/relationships/image" Target="../media/image65.svg"/><Relationship Id="rId31" Type="http://schemas.openxmlformats.org/officeDocument/2006/relationships/image" Target="../media/image77.svg"/><Relationship Id="rId4" Type="http://schemas.openxmlformats.org/officeDocument/2006/relationships/diagramData" Target="../diagrams/data3.xml"/><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svg"/><Relationship Id="rId30" Type="http://schemas.openxmlformats.org/officeDocument/2006/relationships/image" Target="../media/image76.png"/><Relationship Id="rId35"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hyperlink" Target="mailto:ann-charlotte.laurell@suntarbetsliv.se" TargetMode="External"/><Relationship Id="rId2" Type="http://schemas.openxmlformats.org/officeDocument/2006/relationships/notesSlide" Target="../notesSlides/notesSlide21.xml"/><Relationship Id="rId1" Type="http://schemas.openxmlformats.org/officeDocument/2006/relationships/slideLayout" Target="../slideLayouts/slideLayout115.xml"/><Relationship Id="rId4" Type="http://schemas.openxmlformats.org/officeDocument/2006/relationships/hyperlink" Target="mailto:victoria.magnusson@suntarbetsliv.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3.xml"/><Relationship Id="rId1" Type="http://schemas.openxmlformats.org/officeDocument/2006/relationships/video" Target="https://www.youtube.com/embed/IJe7Zu3-pOU?feature=oembed" TargetMode="Externa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8.xml"/><Relationship Id="rId5" Type="http://schemas.openxmlformats.org/officeDocument/2006/relationships/image" Target="../media/image27.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B3EDAF8-E783-0914-745A-6E28ADE07BF4}"/>
              </a:ext>
            </a:extLst>
          </p:cNvPr>
          <p:cNvSpPr>
            <a:spLocks noGrp="1"/>
          </p:cNvSpPr>
          <p:nvPr>
            <p:ph type="body" sz="quarter" idx="10"/>
          </p:nvPr>
        </p:nvSpPr>
        <p:spPr>
          <a:xfrm>
            <a:off x="1055689" y="1629098"/>
            <a:ext cx="5735960" cy="2375966"/>
          </a:xfrm>
        </p:spPr>
        <p:txBody>
          <a:bodyPr/>
          <a:lstStyle/>
          <a:p>
            <a:pPr marL="0" indent="0">
              <a:lnSpc>
                <a:spcPct val="107000"/>
              </a:lnSpc>
              <a:spcBef>
                <a:spcPts val="0"/>
              </a:spcBef>
              <a:buNone/>
            </a:pPr>
            <a:r>
              <a:rPr lang="sv-SE" sz="4400" b="1" kern="0">
                <a:effectLst/>
                <a:latin typeface="Calibri" panose="020F0502020204030204" pitchFamily="34" charset="0"/>
                <a:ea typeface="Calibri" panose="020F0502020204030204" pitchFamily="34" charset="0"/>
                <a:cs typeface="Calibri" panose="020F0502020204030204" pitchFamily="34" charset="0"/>
              </a:rPr>
              <a:t>Arbeta med friskfaktorer </a:t>
            </a:r>
          </a:p>
          <a:p>
            <a:pPr marL="0" indent="0">
              <a:lnSpc>
                <a:spcPct val="107000"/>
              </a:lnSpc>
              <a:spcBef>
                <a:spcPts val="0"/>
              </a:spcBef>
              <a:buNone/>
            </a:pPr>
            <a:r>
              <a:rPr lang="sv-SE" sz="4400" b="1" kern="0">
                <a:effectLst/>
                <a:latin typeface="Calibri" panose="020F0502020204030204" pitchFamily="34" charset="0"/>
                <a:ea typeface="Calibri" panose="020F0502020204030204" pitchFamily="34" charset="0"/>
                <a:cs typeface="Calibri" panose="020F0502020204030204" pitchFamily="34" charset="0"/>
              </a:rPr>
              <a:t>– så gör ni i praktiken</a:t>
            </a:r>
            <a:endParaRPr lang="sv-SE" sz="4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text 3">
            <a:extLst>
              <a:ext uri="{FF2B5EF4-FFF2-40B4-BE49-F238E27FC236}">
                <a16:creationId xmlns:a16="http://schemas.microsoft.com/office/drawing/2014/main" id="{A108EEB1-BF5A-7204-FF3C-4B5435A7A566}"/>
              </a:ext>
            </a:extLst>
          </p:cNvPr>
          <p:cNvSpPr>
            <a:spLocks noGrp="1"/>
          </p:cNvSpPr>
          <p:nvPr>
            <p:ph type="body" sz="quarter" idx="12"/>
          </p:nvPr>
        </p:nvSpPr>
        <p:spPr/>
        <p:txBody>
          <a:bodyPr vert="horz" lIns="91440" tIns="45720" rIns="91440" bIns="45720" rtlCol="0" anchor="t">
            <a:noAutofit/>
          </a:bodyPr>
          <a:lstStyle/>
          <a:p>
            <a:r>
              <a:rPr lang="sv-SE">
                <a:latin typeface="Calibri"/>
                <a:cs typeface="Times New Roman"/>
              </a:rPr>
              <a:t>Ann-Charlotte Laurell</a:t>
            </a:r>
            <a:endParaRPr lang="sv-SE"/>
          </a:p>
          <a:p>
            <a:r>
              <a:rPr lang="sv-SE">
                <a:latin typeface="Calibri"/>
                <a:cs typeface="Times New Roman"/>
              </a:rPr>
              <a:t>Victoria Magnusson</a:t>
            </a:r>
          </a:p>
          <a:p>
            <a:r>
              <a:rPr lang="sv-SE" err="1">
                <a:latin typeface="Calibri"/>
                <a:cs typeface="Times New Roman"/>
              </a:rPr>
              <a:t>Verksamhetsutvecklare</a:t>
            </a:r>
            <a:endParaRPr lang="sv-SE">
              <a:latin typeface="Calibri"/>
              <a:cs typeface="Times New Roman"/>
            </a:endParaRPr>
          </a:p>
          <a:p>
            <a:endParaRPr lang="sv-SE">
              <a:latin typeface="Calibri"/>
              <a:cs typeface="Times New Roman"/>
            </a:endParaRPr>
          </a:p>
        </p:txBody>
      </p:sp>
      <p:pic>
        <p:nvPicPr>
          <p:cNvPr id="11" name="Platshållare för bild 10" descr="En bild som visar Människoansikte, person, klädsel, inomhus&#10;&#10;Automatiskt genererad beskrivning">
            <a:extLst>
              <a:ext uri="{FF2B5EF4-FFF2-40B4-BE49-F238E27FC236}">
                <a16:creationId xmlns:a16="http://schemas.microsoft.com/office/drawing/2014/main" id="{BF7B2D47-47C1-C5DB-D262-B0C3914DD3C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000" r="25000"/>
          <a:stretch>
            <a:fillRect/>
          </a:stretch>
        </p:blipFill>
        <p:spPr>
          <a:xfrm>
            <a:off x="6456040" y="0"/>
            <a:ext cx="5735960" cy="6858000"/>
          </a:xfrm>
        </p:spPr>
      </p:pic>
    </p:spTree>
    <p:extLst>
      <p:ext uri="{BB962C8B-B14F-4D97-AF65-F5344CB8AC3E}">
        <p14:creationId xmlns:p14="http://schemas.microsoft.com/office/powerpoint/2010/main" val="4078362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E7DAB-0FE1-1F50-8C7F-1777DE87CF1B}"/>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98CFE91E-FF4F-5AEA-879E-A46B0FFDAD0B}"/>
              </a:ext>
            </a:extLst>
          </p:cNvPr>
          <p:cNvSpPr>
            <a:spLocks noGrp="1"/>
          </p:cNvSpPr>
          <p:nvPr>
            <p:ph type="title"/>
          </p:nvPr>
        </p:nvSpPr>
        <p:spPr>
          <a:xfrm>
            <a:off x="368866" y="692696"/>
            <a:ext cx="12639902" cy="720080"/>
          </a:xfrm>
        </p:spPr>
        <p:txBody>
          <a:bodyPr/>
          <a:lstStyle/>
          <a:p>
            <a:r>
              <a:rPr lang="sv-SE"/>
              <a:t>Investera i arbetsmiljö</a:t>
            </a:r>
          </a:p>
        </p:txBody>
      </p:sp>
      <p:sp>
        <p:nvSpPr>
          <p:cNvPr id="12" name="Platshållare för text 11">
            <a:extLst>
              <a:ext uri="{FF2B5EF4-FFF2-40B4-BE49-F238E27FC236}">
                <a16:creationId xmlns:a16="http://schemas.microsoft.com/office/drawing/2014/main" id="{A1AE484C-8E93-5C73-7E18-7266AE3B9FFC}"/>
              </a:ext>
            </a:extLst>
          </p:cNvPr>
          <p:cNvSpPr>
            <a:spLocks noGrp="1"/>
          </p:cNvSpPr>
          <p:nvPr>
            <p:ph type="body" sz="quarter" idx="14"/>
          </p:nvPr>
        </p:nvSpPr>
        <p:spPr/>
        <p:txBody>
          <a:bodyPr/>
          <a:lstStyle/>
          <a:p>
            <a:endParaRPr lang="sv-SE"/>
          </a:p>
        </p:txBody>
      </p:sp>
      <p:pic>
        <p:nvPicPr>
          <p:cNvPr id="31" name="Platshållare för innehåll 30">
            <a:extLst>
              <a:ext uri="{FF2B5EF4-FFF2-40B4-BE49-F238E27FC236}">
                <a16:creationId xmlns:a16="http://schemas.microsoft.com/office/drawing/2014/main" id="{04413278-F9B0-507C-F9BA-D630992594B2}"/>
              </a:ext>
            </a:extLst>
          </p:cNvPr>
          <p:cNvPicPr>
            <a:picLocks noGrp="1" noChangeAspect="1"/>
          </p:cNvPicPr>
          <p:nvPr>
            <p:ph sz="quarter" idx="15"/>
          </p:nvPr>
        </p:nvPicPr>
        <p:blipFill>
          <a:blip r:embed="rId3"/>
          <a:stretch>
            <a:fillRect/>
          </a:stretch>
        </p:blipFill>
        <p:spPr>
          <a:xfrm>
            <a:off x="8361444" y="6352781"/>
            <a:ext cx="3383573" cy="286537"/>
          </a:xfrm>
          <a:prstGeom prst="rect">
            <a:avLst/>
          </a:prstGeom>
        </p:spPr>
      </p:pic>
      <p:grpSp>
        <p:nvGrpSpPr>
          <p:cNvPr id="47" name="Grupp 46">
            <a:extLst>
              <a:ext uri="{FF2B5EF4-FFF2-40B4-BE49-F238E27FC236}">
                <a16:creationId xmlns:a16="http://schemas.microsoft.com/office/drawing/2014/main" id="{FE2791CE-A2E7-5B14-D981-D9A138C5F191}"/>
              </a:ext>
            </a:extLst>
          </p:cNvPr>
          <p:cNvGrpSpPr/>
          <p:nvPr/>
        </p:nvGrpSpPr>
        <p:grpSpPr>
          <a:xfrm>
            <a:off x="2588479" y="1831418"/>
            <a:ext cx="6675594" cy="4593584"/>
            <a:chOff x="935170" y="1471200"/>
            <a:chExt cx="6675594" cy="4593584"/>
          </a:xfrm>
        </p:grpSpPr>
        <p:sp>
          <p:nvSpPr>
            <p:cNvPr id="32" name="textruta 31">
              <a:extLst>
                <a:ext uri="{FF2B5EF4-FFF2-40B4-BE49-F238E27FC236}">
                  <a16:creationId xmlns:a16="http://schemas.microsoft.com/office/drawing/2014/main" id="{D1051041-7C26-A3E7-CD4E-74B8BED66B9F}"/>
                </a:ext>
              </a:extLst>
            </p:cNvPr>
            <p:cNvSpPr txBox="1"/>
            <p:nvPr/>
          </p:nvSpPr>
          <p:spPr>
            <a:xfrm>
              <a:off x="1492904" y="5279954"/>
              <a:ext cx="1545249" cy="78483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0" cap="none" spc="0" normalizeH="0" baseline="0" noProof="0">
                  <a:ln>
                    <a:noFill/>
                  </a:ln>
                  <a:solidFill>
                    <a:srgbClr val="000B3C"/>
                  </a:solidFill>
                  <a:effectLst/>
                  <a:uLnTx/>
                  <a:uFillTx/>
                  <a:latin typeface="Calibri"/>
                  <a:ea typeface="+mn-ea"/>
                  <a:cs typeface="+mn-cs"/>
                </a:rPr>
                <a:t>Sjukfrånvaro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500" b="1" i="0" u="none" strike="noStrike" kern="0" cap="none" spc="0" normalizeH="0" baseline="0" noProof="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500" b="1" i="0" u="none" strike="noStrike" kern="0" cap="none" spc="0" normalizeH="0" baseline="0" noProof="0">
                <a:ln>
                  <a:noFill/>
                </a:ln>
                <a:solidFill>
                  <a:prstClr val="black"/>
                </a:solidFill>
                <a:effectLst/>
                <a:uLnTx/>
                <a:uFillTx/>
                <a:latin typeface="Calibri"/>
                <a:ea typeface="+mn-ea"/>
                <a:cs typeface="+mn-cs"/>
              </a:endParaRPr>
            </a:p>
          </p:txBody>
        </p:sp>
        <p:grpSp>
          <p:nvGrpSpPr>
            <p:cNvPr id="46" name="Grupp 45">
              <a:extLst>
                <a:ext uri="{FF2B5EF4-FFF2-40B4-BE49-F238E27FC236}">
                  <a16:creationId xmlns:a16="http://schemas.microsoft.com/office/drawing/2014/main" id="{28F9002A-03FC-A3F2-A81B-808A537CB6E6}"/>
                </a:ext>
              </a:extLst>
            </p:cNvPr>
            <p:cNvGrpSpPr/>
            <p:nvPr/>
          </p:nvGrpSpPr>
          <p:grpSpPr>
            <a:xfrm>
              <a:off x="935170" y="1471200"/>
              <a:ext cx="6675594" cy="4131919"/>
              <a:chOff x="935170" y="1471200"/>
              <a:chExt cx="6675594" cy="4131919"/>
            </a:xfrm>
          </p:grpSpPr>
          <p:sp>
            <p:nvSpPr>
              <p:cNvPr id="9" name="textruta 8">
                <a:extLst>
                  <a:ext uri="{FF2B5EF4-FFF2-40B4-BE49-F238E27FC236}">
                    <a16:creationId xmlns:a16="http://schemas.microsoft.com/office/drawing/2014/main" id="{BBDF850C-711B-0485-BAAD-F053B34BB291}"/>
                  </a:ext>
                </a:extLst>
              </p:cNvPr>
              <p:cNvSpPr txBox="1"/>
              <p:nvPr/>
            </p:nvSpPr>
            <p:spPr>
              <a:xfrm>
                <a:off x="3656678" y="5255739"/>
                <a:ext cx="1294397"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0" cap="none" spc="0" normalizeH="0" baseline="0" noProof="0">
                    <a:ln>
                      <a:noFill/>
                    </a:ln>
                    <a:solidFill>
                      <a:srgbClr val="000B3C"/>
                    </a:solidFill>
                    <a:effectLst/>
                    <a:uLnTx/>
                    <a:uFillTx/>
                    <a:latin typeface="Calibri"/>
                    <a:ea typeface="+mn-ea"/>
                    <a:cs typeface="+mn-cs"/>
                  </a:rPr>
                  <a:t>Hälsoproblem</a:t>
                </a:r>
              </a:p>
            </p:txBody>
          </p:sp>
          <p:sp>
            <p:nvSpPr>
              <p:cNvPr id="24" name="textruta 23">
                <a:extLst>
                  <a:ext uri="{FF2B5EF4-FFF2-40B4-BE49-F238E27FC236}">
                    <a16:creationId xmlns:a16="http://schemas.microsoft.com/office/drawing/2014/main" id="{D052AAAA-957B-D67C-874C-9538B6F5270F}"/>
                  </a:ext>
                </a:extLst>
              </p:cNvPr>
              <p:cNvSpPr txBox="1"/>
              <p:nvPr/>
            </p:nvSpPr>
            <p:spPr>
              <a:xfrm>
                <a:off x="5569600" y="5279954"/>
                <a:ext cx="195211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0" cap="none" spc="0" normalizeH="0" baseline="0" noProof="0">
                    <a:ln>
                      <a:noFill/>
                    </a:ln>
                    <a:solidFill>
                      <a:srgbClr val="000B3C"/>
                    </a:solidFill>
                    <a:effectLst/>
                    <a:uLnTx/>
                    <a:uFillTx/>
                    <a:latin typeface="Calibri"/>
                    <a:ea typeface="+mn-ea"/>
                    <a:cs typeface="+mn-cs"/>
                  </a:rPr>
                  <a:t>Arbetsmiljöproblem</a:t>
                </a:r>
              </a:p>
            </p:txBody>
          </p:sp>
          <p:cxnSp>
            <p:nvCxnSpPr>
              <p:cNvPr id="29" name="Rak 10">
                <a:extLst>
                  <a:ext uri="{FF2B5EF4-FFF2-40B4-BE49-F238E27FC236}">
                    <a16:creationId xmlns:a16="http://schemas.microsoft.com/office/drawing/2014/main" id="{DED4FEC6-67B1-D9A6-1742-48D6DACC2630}"/>
                  </a:ext>
                </a:extLst>
              </p:cNvPr>
              <p:cNvCxnSpPr>
                <a:cxnSpLocks/>
              </p:cNvCxnSpPr>
              <p:nvPr/>
            </p:nvCxnSpPr>
            <p:spPr>
              <a:xfrm>
                <a:off x="1287266" y="1471201"/>
                <a:ext cx="0" cy="3757223"/>
              </a:xfrm>
              <a:prstGeom prst="line">
                <a:avLst/>
              </a:prstGeom>
              <a:ln w="28575">
                <a:headEnd type="triangle"/>
                <a:tailEnd type="none"/>
              </a:ln>
            </p:spPr>
            <p:style>
              <a:lnRef idx="1">
                <a:schemeClr val="dk1"/>
              </a:lnRef>
              <a:fillRef idx="0">
                <a:schemeClr val="dk1"/>
              </a:fillRef>
              <a:effectRef idx="0">
                <a:schemeClr val="dk1"/>
              </a:effectRef>
              <a:fontRef idx="minor">
                <a:schemeClr val="tx1"/>
              </a:fontRef>
            </p:style>
          </p:cxnSp>
          <p:sp>
            <p:nvSpPr>
              <p:cNvPr id="30" name="textruta 29">
                <a:extLst>
                  <a:ext uri="{FF2B5EF4-FFF2-40B4-BE49-F238E27FC236}">
                    <a16:creationId xmlns:a16="http://schemas.microsoft.com/office/drawing/2014/main" id="{F68822F6-E8AB-AD8C-46D9-1F98952D1E7A}"/>
                  </a:ext>
                </a:extLst>
              </p:cNvPr>
              <p:cNvSpPr txBox="1"/>
              <p:nvPr/>
            </p:nvSpPr>
            <p:spPr>
              <a:xfrm rot="16200000">
                <a:off x="659881" y="1746489"/>
                <a:ext cx="81218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rgbClr val="000B3C"/>
                    </a:solidFill>
                    <a:effectLst/>
                    <a:uLnTx/>
                    <a:uFillTx/>
                    <a:latin typeface="Calibri"/>
                    <a:ea typeface="+mn-ea"/>
                    <a:cs typeface="+mn-cs"/>
                  </a:rPr>
                  <a:t>KOSTNAD</a:t>
                </a:r>
              </a:p>
            </p:txBody>
          </p:sp>
          <p:cxnSp>
            <p:nvCxnSpPr>
              <p:cNvPr id="40" name="Rak 8">
                <a:extLst>
                  <a:ext uri="{FF2B5EF4-FFF2-40B4-BE49-F238E27FC236}">
                    <a16:creationId xmlns:a16="http://schemas.microsoft.com/office/drawing/2014/main" id="{736BD7AC-1D14-2733-405D-8B11FDDD5B3D}"/>
                  </a:ext>
                </a:extLst>
              </p:cNvPr>
              <p:cNvCxnSpPr>
                <a:cxnSpLocks/>
              </p:cNvCxnSpPr>
              <p:nvPr/>
            </p:nvCxnSpPr>
            <p:spPr>
              <a:xfrm flipH="1">
                <a:off x="1313002" y="4327495"/>
                <a:ext cx="6297762" cy="0"/>
              </a:xfrm>
              <a:prstGeom prst="line">
                <a:avLst/>
              </a:prstGeom>
              <a:noFill/>
              <a:ln w="6350" cap="flat" cmpd="sng" algn="ctr">
                <a:solidFill>
                  <a:schemeClr val="tx1"/>
                </a:solidFill>
                <a:prstDash val="sysDot"/>
              </a:ln>
              <a:effectLst/>
            </p:spPr>
          </p:cxnSp>
          <p:cxnSp>
            <p:nvCxnSpPr>
              <p:cNvPr id="41" name="Rak 6">
                <a:extLst>
                  <a:ext uri="{FF2B5EF4-FFF2-40B4-BE49-F238E27FC236}">
                    <a16:creationId xmlns:a16="http://schemas.microsoft.com/office/drawing/2014/main" id="{C09230CD-EF0A-DADE-5937-3754081AEFF8}"/>
                  </a:ext>
                </a:extLst>
              </p:cNvPr>
              <p:cNvCxnSpPr>
                <a:cxnSpLocks/>
              </p:cNvCxnSpPr>
              <p:nvPr/>
            </p:nvCxnSpPr>
            <p:spPr>
              <a:xfrm flipH="1">
                <a:off x="1287266" y="3620892"/>
                <a:ext cx="6323498" cy="0"/>
              </a:xfrm>
              <a:prstGeom prst="line">
                <a:avLst/>
              </a:prstGeom>
              <a:noFill/>
              <a:ln w="6350" cap="flat" cmpd="sng" algn="ctr">
                <a:solidFill>
                  <a:schemeClr val="tx1"/>
                </a:solidFill>
                <a:prstDash val="sysDot"/>
              </a:ln>
              <a:effectLst/>
            </p:spPr>
          </p:cxnSp>
          <p:cxnSp>
            <p:nvCxnSpPr>
              <p:cNvPr id="42" name="Rak 7">
                <a:extLst>
                  <a:ext uri="{FF2B5EF4-FFF2-40B4-BE49-F238E27FC236}">
                    <a16:creationId xmlns:a16="http://schemas.microsoft.com/office/drawing/2014/main" id="{214F9749-06A5-8416-D373-DCF5BFABB5F9}"/>
                  </a:ext>
                </a:extLst>
              </p:cNvPr>
              <p:cNvCxnSpPr>
                <a:cxnSpLocks/>
              </p:cNvCxnSpPr>
              <p:nvPr/>
            </p:nvCxnSpPr>
            <p:spPr>
              <a:xfrm flipH="1">
                <a:off x="1294548" y="2923058"/>
                <a:ext cx="6316216" cy="0"/>
              </a:xfrm>
              <a:prstGeom prst="line">
                <a:avLst/>
              </a:prstGeom>
              <a:noFill/>
              <a:ln w="6350" cap="flat" cmpd="sng" algn="ctr">
                <a:solidFill>
                  <a:schemeClr val="tx1"/>
                </a:solidFill>
                <a:prstDash val="sysDot"/>
              </a:ln>
              <a:effectLst/>
            </p:spPr>
          </p:cxnSp>
          <p:cxnSp>
            <p:nvCxnSpPr>
              <p:cNvPr id="43" name="Rak 7">
                <a:extLst>
                  <a:ext uri="{FF2B5EF4-FFF2-40B4-BE49-F238E27FC236}">
                    <a16:creationId xmlns:a16="http://schemas.microsoft.com/office/drawing/2014/main" id="{F1DA4390-4A8A-BBBB-2B86-06C2E7120158}"/>
                  </a:ext>
                </a:extLst>
              </p:cNvPr>
              <p:cNvCxnSpPr>
                <a:cxnSpLocks/>
              </p:cNvCxnSpPr>
              <p:nvPr/>
            </p:nvCxnSpPr>
            <p:spPr>
              <a:xfrm flipH="1">
                <a:off x="1287266" y="2182376"/>
                <a:ext cx="6323498" cy="0"/>
              </a:xfrm>
              <a:prstGeom prst="line">
                <a:avLst/>
              </a:prstGeom>
              <a:noFill/>
              <a:ln w="6350" cap="flat" cmpd="sng" algn="ctr">
                <a:solidFill>
                  <a:schemeClr val="tx1"/>
                </a:solidFill>
                <a:prstDash val="sysDot"/>
              </a:ln>
              <a:effectLst/>
            </p:spPr>
          </p:cxnSp>
          <p:sp>
            <p:nvSpPr>
              <p:cNvPr id="10" name="Frihandsfigur: Form 9">
                <a:extLst>
                  <a:ext uri="{FF2B5EF4-FFF2-40B4-BE49-F238E27FC236}">
                    <a16:creationId xmlns:a16="http://schemas.microsoft.com/office/drawing/2014/main" id="{EEDBE004-AC3C-17F0-557A-6E030945AF3C}"/>
                  </a:ext>
                </a:extLst>
              </p:cNvPr>
              <p:cNvSpPr/>
              <p:nvPr/>
            </p:nvSpPr>
            <p:spPr>
              <a:xfrm>
                <a:off x="1630821" y="4314506"/>
                <a:ext cx="1151956" cy="893234"/>
              </a:xfrm>
              <a:custGeom>
                <a:avLst/>
                <a:gdLst>
                  <a:gd name="connsiteX0" fmla="*/ 575978 w 1151956"/>
                  <a:gd name="connsiteY0" fmla="*/ 0 h 893234"/>
                  <a:gd name="connsiteX1" fmla="*/ 1151956 w 1151956"/>
                  <a:gd name="connsiteY1" fmla="*/ 575978 h 893234"/>
                  <a:gd name="connsiteX2" fmla="*/ 1151956 w 1151956"/>
                  <a:gd name="connsiteY2" fmla="*/ 893234 h 893234"/>
                  <a:gd name="connsiteX3" fmla="*/ 0 w 1151956"/>
                  <a:gd name="connsiteY3" fmla="*/ 893234 h 893234"/>
                  <a:gd name="connsiteX4" fmla="*/ 0 w 1151956"/>
                  <a:gd name="connsiteY4" fmla="*/ 575978 h 893234"/>
                  <a:gd name="connsiteX5" fmla="*/ 575978 w 1151956"/>
                  <a:gd name="connsiteY5" fmla="*/ 0 h 89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956" h="893234">
                    <a:moveTo>
                      <a:pt x="575978" y="0"/>
                    </a:moveTo>
                    <a:cubicBezTo>
                      <a:pt x="894082" y="0"/>
                      <a:pt x="1151956" y="257874"/>
                      <a:pt x="1151956" y="575978"/>
                    </a:cubicBezTo>
                    <a:lnTo>
                      <a:pt x="1151956" y="893234"/>
                    </a:lnTo>
                    <a:lnTo>
                      <a:pt x="0" y="893234"/>
                    </a:lnTo>
                    <a:lnTo>
                      <a:pt x="0" y="575978"/>
                    </a:lnTo>
                    <a:cubicBezTo>
                      <a:pt x="0" y="257874"/>
                      <a:pt x="257874" y="0"/>
                      <a:pt x="575978" y="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DEDE5"/>
                  </a:solidFill>
                  <a:effectLst/>
                  <a:uLnTx/>
                  <a:uFillTx/>
                  <a:latin typeface="Calibri"/>
                  <a:ea typeface="+mn-ea"/>
                  <a:cs typeface="+mn-cs"/>
                </a:endParaRPr>
              </a:p>
            </p:txBody>
          </p:sp>
          <p:sp>
            <p:nvSpPr>
              <p:cNvPr id="17" name="Frihandsfigur: Form 16">
                <a:extLst>
                  <a:ext uri="{FF2B5EF4-FFF2-40B4-BE49-F238E27FC236}">
                    <a16:creationId xmlns:a16="http://schemas.microsoft.com/office/drawing/2014/main" id="{910D6A92-DF84-C7A8-71DF-7DAA150F7601}"/>
                  </a:ext>
                </a:extLst>
              </p:cNvPr>
              <p:cNvSpPr/>
              <p:nvPr/>
            </p:nvSpPr>
            <p:spPr>
              <a:xfrm>
                <a:off x="3753641" y="3620892"/>
                <a:ext cx="1151956" cy="1589457"/>
              </a:xfrm>
              <a:custGeom>
                <a:avLst/>
                <a:gdLst>
                  <a:gd name="connsiteX0" fmla="*/ 575978 w 1151956"/>
                  <a:gd name="connsiteY0" fmla="*/ 0 h 1589457"/>
                  <a:gd name="connsiteX1" fmla="*/ 1151956 w 1151956"/>
                  <a:gd name="connsiteY1" fmla="*/ 575978 h 1589457"/>
                  <a:gd name="connsiteX2" fmla="*/ 1151955 w 1151956"/>
                  <a:gd name="connsiteY2" fmla="*/ 1589457 h 1589457"/>
                  <a:gd name="connsiteX3" fmla="*/ 0 w 1151956"/>
                  <a:gd name="connsiteY3" fmla="*/ 1589457 h 1589457"/>
                  <a:gd name="connsiteX4" fmla="*/ 0 w 1151956"/>
                  <a:gd name="connsiteY4" fmla="*/ 575978 h 1589457"/>
                  <a:gd name="connsiteX5" fmla="*/ 575978 w 1151956"/>
                  <a:gd name="connsiteY5" fmla="*/ 0 h 158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956" h="1589457">
                    <a:moveTo>
                      <a:pt x="575978" y="0"/>
                    </a:moveTo>
                    <a:cubicBezTo>
                      <a:pt x="894082" y="0"/>
                      <a:pt x="1151956" y="257874"/>
                      <a:pt x="1151956" y="575978"/>
                    </a:cubicBezTo>
                    <a:lnTo>
                      <a:pt x="1151955" y="1589457"/>
                    </a:lnTo>
                    <a:lnTo>
                      <a:pt x="0" y="1589457"/>
                    </a:lnTo>
                    <a:lnTo>
                      <a:pt x="0" y="575978"/>
                    </a:lnTo>
                    <a:cubicBezTo>
                      <a:pt x="0" y="257874"/>
                      <a:pt x="257874" y="0"/>
                      <a:pt x="575978" y="0"/>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DEDE5"/>
                  </a:solidFill>
                  <a:effectLst/>
                  <a:uLnTx/>
                  <a:uFillTx/>
                  <a:latin typeface="Calibri"/>
                  <a:ea typeface="+mn-ea"/>
                  <a:cs typeface="+mn-cs"/>
                </a:endParaRPr>
              </a:p>
            </p:txBody>
          </p:sp>
          <p:sp>
            <p:nvSpPr>
              <p:cNvPr id="33" name="Frihandsfigur: Form 32">
                <a:extLst>
                  <a:ext uri="{FF2B5EF4-FFF2-40B4-BE49-F238E27FC236}">
                    <a16:creationId xmlns:a16="http://schemas.microsoft.com/office/drawing/2014/main" id="{3F076AEE-87FA-D4ED-39CD-C59ECC35DA87}"/>
                  </a:ext>
                </a:extLst>
              </p:cNvPr>
              <p:cNvSpPr/>
              <p:nvPr/>
            </p:nvSpPr>
            <p:spPr>
              <a:xfrm>
                <a:off x="5876705" y="1471202"/>
                <a:ext cx="1151955" cy="3747975"/>
              </a:xfrm>
              <a:custGeom>
                <a:avLst/>
                <a:gdLst>
                  <a:gd name="connsiteX0" fmla="*/ 568225 w 1151955"/>
                  <a:gd name="connsiteY0" fmla="*/ 0 h 3721041"/>
                  <a:gd name="connsiteX1" fmla="*/ 583730 w 1151955"/>
                  <a:gd name="connsiteY1" fmla="*/ 0 h 3721041"/>
                  <a:gd name="connsiteX2" fmla="*/ 1151955 w 1151955"/>
                  <a:gd name="connsiteY2" fmla="*/ 568225 h 3721041"/>
                  <a:gd name="connsiteX3" fmla="*/ 1151955 w 1151955"/>
                  <a:gd name="connsiteY3" fmla="*/ 3721041 h 3721041"/>
                  <a:gd name="connsiteX4" fmla="*/ 0 w 1151955"/>
                  <a:gd name="connsiteY4" fmla="*/ 3721041 h 3721041"/>
                  <a:gd name="connsiteX5" fmla="*/ 0 w 1151955"/>
                  <a:gd name="connsiteY5" fmla="*/ 568225 h 3721041"/>
                  <a:gd name="connsiteX6" fmla="*/ 568225 w 1151955"/>
                  <a:gd name="connsiteY6" fmla="*/ 0 h 372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955" h="3721041">
                    <a:moveTo>
                      <a:pt x="568225" y="0"/>
                    </a:moveTo>
                    <a:lnTo>
                      <a:pt x="583730" y="0"/>
                    </a:lnTo>
                    <a:cubicBezTo>
                      <a:pt x="897552" y="0"/>
                      <a:pt x="1151955" y="254403"/>
                      <a:pt x="1151955" y="568225"/>
                    </a:cubicBezTo>
                    <a:lnTo>
                      <a:pt x="1151955" y="3721041"/>
                    </a:lnTo>
                    <a:lnTo>
                      <a:pt x="0" y="3721041"/>
                    </a:lnTo>
                    <a:lnTo>
                      <a:pt x="0" y="568225"/>
                    </a:lnTo>
                    <a:cubicBezTo>
                      <a:pt x="0" y="254403"/>
                      <a:pt x="254403" y="0"/>
                      <a:pt x="568225" y="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DEDE5"/>
                  </a:solidFill>
                  <a:effectLst/>
                  <a:uLnTx/>
                  <a:uFillTx/>
                  <a:latin typeface="Calibri"/>
                  <a:ea typeface="+mn-ea"/>
                  <a:cs typeface="+mn-cs"/>
                </a:endParaRPr>
              </a:p>
            </p:txBody>
          </p:sp>
          <p:cxnSp>
            <p:nvCxnSpPr>
              <p:cNvPr id="22" name="Rak 24">
                <a:extLst>
                  <a:ext uri="{FF2B5EF4-FFF2-40B4-BE49-F238E27FC236}">
                    <a16:creationId xmlns:a16="http://schemas.microsoft.com/office/drawing/2014/main" id="{B0F29D51-DA69-958A-40F1-E0FF2A3C1422}"/>
                  </a:ext>
                </a:extLst>
              </p:cNvPr>
              <p:cNvCxnSpPr>
                <a:cxnSpLocks/>
              </p:cNvCxnSpPr>
              <p:nvPr/>
            </p:nvCxnSpPr>
            <p:spPr>
              <a:xfrm flipH="1">
                <a:off x="1274257" y="5207740"/>
                <a:ext cx="6336507" cy="11437"/>
              </a:xfrm>
              <a:prstGeom prst="line">
                <a:avLst/>
              </a:prstGeom>
              <a:ln w="28575"/>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601753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73797335-0177-F6AC-2102-D112A4785B48}"/>
              </a:ext>
            </a:extLst>
          </p:cNvPr>
          <p:cNvSpPr>
            <a:spLocks noGrp="1"/>
          </p:cNvSpPr>
          <p:nvPr>
            <p:ph type="title"/>
          </p:nvPr>
        </p:nvSpPr>
        <p:spPr>
          <a:xfrm>
            <a:off x="191344" y="620689"/>
            <a:ext cx="3951941" cy="720080"/>
          </a:xfrm>
        </p:spPr>
        <p:txBody>
          <a:bodyPr/>
          <a:lstStyle/>
          <a:p>
            <a:r>
              <a:rPr lang="sv-SE">
                <a:solidFill>
                  <a:schemeClr val="accent1"/>
                </a:solidFill>
              </a:rPr>
              <a:t>Vi har inte tid!</a:t>
            </a:r>
            <a:br>
              <a:rPr lang="sv-SE"/>
            </a:br>
            <a:endParaRPr lang="sv-SE"/>
          </a:p>
        </p:txBody>
      </p:sp>
      <p:pic>
        <p:nvPicPr>
          <p:cNvPr id="2" name="Platshållare för innehåll 4">
            <a:extLst>
              <a:ext uri="{FF2B5EF4-FFF2-40B4-BE49-F238E27FC236}">
                <a16:creationId xmlns:a16="http://schemas.microsoft.com/office/drawing/2014/main" id="{7F2E0D11-3FEE-057C-74D5-32F686FE3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799" y="620689"/>
            <a:ext cx="7020777" cy="4968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Pratbubbla: oval 2">
            <a:extLst>
              <a:ext uri="{FF2B5EF4-FFF2-40B4-BE49-F238E27FC236}">
                <a16:creationId xmlns:a16="http://schemas.microsoft.com/office/drawing/2014/main" id="{BB4CD12C-6B91-D910-7E45-AC4F1DDFAD14}"/>
              </a:ext>
            </a:extLst>
          </p:cNvPr>
          <p:cNvSpPr/>
          <p:nvPr/>
        </p:nvSpPr>
        <p:spPr>
          <a:xfrm rot="21288887">
            <a:off x="7154063" y="1336502"/>
            <a:ext cx="1542894" cy="965791"/>
          </a:xfrm>
          <a:prstGeom prst="wedgeEllipseCallout">
            <a:avLst>
              <a:gd name="adj1" fmla="val 48474"/>
              <a:gd name="adj2" fmla="val 63657"/>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bg1"/>
                </a:solidFill>
              </a:rPr>
              <a:t>Täta skadan istället</a:t>
            </a:r>
          </a:p>
        </p:txBody>
      </p:sp>
    </p:spTree>
    <p:extLst>
      <p:ext uri="{BB962C8B-B14F-4D97-AF65-F5344CB8AC3E}">
        <p14:creationId xmlns:p14="http://schemas.microsoft.com/office/powerpoint/2010/main" val="1976102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 4">
            <a:extLst>
              <a:ext uri="{FF2B5EF4-FFF2-40B4-BE49-F238E27FC236}">
                <a16:creationId xmlns:a16="http://schemas.microsoft.com/office/drawing/2014/main" id="{016DBCAF-96ED-579F-98AA-375B13E3BE07}"/>
              </a:ext>
            </a:extLst>
          </p:cNvPr>
          <p:cNvGrpSpPr/>
          <p:nvPr/>
        </p:nvGrpSpPr>
        <p:grpSpPr>
          <a:xfrm>
            <a:off x="469708" y="1799670"/>
            <a:ext cx="3097930" cy="3764627"/>
            <a:chOff x="1067356" y="1814449"/>
            <a:chExt cx="3097930" cy="3764627"/>
          </a:xfrm>
        </p:grpSpPr>
        <p:sp>
          <p:nvSpPr>
            <p:cNvPr id="6" name="textruta 5">
              <a:extLst>
                <a:ext uri="{FF2B5EF4-FFF2-40B4-BE49-F238E27FC236}">
                  <a16:creationId xmlns:a16="http://schemas.microsoft.com/office/drawing/2014/main" id="{1C469F2E-F025-CA0E-4F65-4DC3B15B3CAB}"/>
                </a:ext>
              </a:extLst>
            </p:cNvPr>
            <p:cNvSpPr txBox="1"/>
            <p:nvPr/>
          </p:nvSpPr>
          <p:spPr>
            <a:xfrm>
              <a:off x="1205815" y="5055856"/>
              <a:ext cx="2821011"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000B3C"/>
                  </a:solidFill>
                  <a:effectLst/>
                  <a:uLnTx/>
                  <a:uFillTx/>
                  <a:latin typeface="Calibri"/>
                  <a:ea typeface="+mn-ea"/>
                  <a:cs typeface="+mn-cs"/>
                </a:rPr>
                <a:t>Nuläge</a:t>
              </a:r>
              <a:endParaRPr kumimoji="0" lang="sv-SE" sz="2400" b="1" i="0" u="none" strike="noStrike" kern="1200" cap="none" spc="0" normalizeH="0" baseline="0" noProof="0">
                <a:ln>
                  <a:noFill/>
                </a:ln>
                <a:solidFill>
                  <a:srgbClr val="000B3C"/>
                </a:solidFill>
                <a:effectLst/>
                <a:uLnTx/>
                <a:uFillTx/>
                <a:latin typeface="Calibri"/>
                <a:ea typeface="+mn-ea"/>
                <a:cs typeface="+mn-cs"/>
              </a:endParaRPr>
            </a:p>
          </p:txBody>
        </p:sp>
        <p:pic>
          <p:nvPicPr>
            <p:cNvPr id="8" name="Bildobjekt 7">
              <a:extLst>
                <a:ext uri="{FF2B5EF4-FFF2-40B4-BE49-F238E27FC236}">
                  <a16:creationId xmlns:a16="http://schemas.microsoft.com/office/drawing/2014/main" id="{28DA1571-5418-D05F-29E4-5B127E2E6F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67356" y="1814449"/>
              <a:ext cx="3097930" cy="3097930"/>
            </a:xfrm>
            <a:prstGeom prst="rect">
              <a:avLst/>
            </a:prstGeom>
          </p:spPr>
        </p:pic>
      </p:grpSp>
      <p:pic>
        <p:nvPicPr>
          <p:cNvPr id="11" name="Bildobjekt 10">
            <a:extLst>
              <a:ext uri="{FF2B5EF4-FFF2-40B4-BE49-F238E27FC236}">
                <a16:creationId xmlns:a16="http://schemas.microsoft.com/office/drawing/2014/main" id="{419BDED2-AC2B-1EB2-0562-AAD5DDD2E3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544272" y="1743522"/>
            <a:ext cx="3097930" cy="3097930"/>
          </a:xfrm>
          <a:prstGeom prst="rect">
            <a:avLst/>
          </a:prstGeom>
        </p:spPr>
      </p:pic>
      <p:sp>
        <p:nvSpPr>
          <p:cNvPr id="18" name="textruta 17">
            <a:extLst>
              <a:ext uri="{FF2B5EF4-FFF2-40B4-BE49-F238E27FC236}">
                <a16:creationId xmlns:a16="http://schemas.microsoft.com/office/drawing/2014/main" id="{536BC67C-638B-03E7-D17B-CB4F8E488913}"/>
              </a:ext>
            </a:extLst>
          </p:cNvPr>
          <p:cNvSpPr txBox="1"/>
          <p:nvPr/>
        </p:nvSpPr>
        <p:spPr>
          <a:xfrm>
            <a:off x="3994696" y="2628474"/>
            <a:ext cx="4122518" cy="1328023"/>
          </a:xfrm>
          <a:prstGeom prst="roundRect">
            <a:avLst/>
          </a:prstGeom>
          <a:solidFill>
            <a:schemeClr val="tx1"/>
          </a:solid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Vad behöver vi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fortsätta, börja och sluta göra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 för att bättre nå dit vi vill?</a:t>
            </a:r>
          </a:p>
        </p:txBody>
      </p:sp>
      <p:sp>
        <p:nvSpPr>
          <p:cNvPr id="19" name="Rubrik 10">
            <a:extLst>
              <a:ext uri="{FF2B5EF4-FFF2-40B4-BE49-F238E27FC236}">
                <a16:creationId xmlns:a16="http://schemas.microsoft.com/office/drawing/2014/main" id="{1376BC46-8A40-81EA-DF2C-C2589CAA354F}"/>
              </a:ext>
            </a:extLst>
          </p:cNvPr>
          <p:cNvSpPr txBox="1">
            <a:spLocks/>
          </p:cNvSpPr>
          <p:nvPr/>
        </p:nvSpPr>
        <p:spPr>
          <a:xfrm>
            <a:off x="748827" y="743594"/>
            <a:ext cx="10513168" cy="720080"/>
          </a:xfrm>
          <a:prstGeom prst="rect">
            <a:avLst/>
          </a:prstGeom>
        </p:spPr>
        <p:txBody>
          <a:bodyPr/>
          <a:lstStyle>
            <a:lvl1pPr algn="l" defTabSz="914400" rtl="0" eaLnBrk="1" latinLnBrk="0" hangingPunct="1">
              <a:spcBef>
                <a:spcPct val="0"/>
              </a:spcBef>
              <a:buNone/>
              <a:defRPr sz="3800" b="1" kern="0" baseline="0">
                <a:solidFill>
                  <a:schemeClr val="tx1"/>
                </a:solidFill>
                <a:latin typeface="+mj-lt"/>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sz="3800" b="1" i="0" u="none" strike="noStrike" kern="0" cap="none" spc="0" normalizeH="0" baseline="0" noProof="0">
              <a:ln>
                <a:noFill/>
              </a:ln>
              <a:solidFill>
                <a:prstClr val="black"/>
              </a:solidFill>
              <a:effectLst/>
              <a:uLnTx/>
              <a:uFillTx/>
              <a:latin typeface="Calibri"/>
              <a:ea typeface="+mj-ea"/>
              <a:cs typeface="Arial" pitchFamily="34" charset="0"/>
            </a:endParaRPr>
          </a:p>
        </p:txBody>
      </p:sp>
      <p:sp>
        <p:nvSpPr>
          <p:cNvPr id="21" name="textruta 20">
            <a:extLst>
              <a:ext uri="{FF2B5EF4-FFF2-40B4-BE49-F238E27FC236}">
                <a16:creationId xmlns:a16="http://schemas.microsoft.com/office/drawing/2014/main" id="{2F83831B-7968-E598-FB20-BBA472E24DCA}"/>
              </a:ext>
            </a:extLst>
          </p:cNvPr>
          <p:cNvSpPr txBox="1"/>
          <p:nvPr/>
        </p:nvSpPr>
        <p:spPr>
          <a:xfrm>
            <a:off x="8718772" y="5041077"/>
            <a:ext cx="2748929"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000B3C"/>
                </a:solidFill>
                <a:effectLst/>
                <a:uLnTx/>
                <a:uFillTx/>
                <a:latin typeface="Calibri"/>
                <a:ea typeface="+mn-ea"/>
                <a:cs typeface="+mn-cs"/>
              </a:rPr>
              <a:t>Önskat läge</a:t>
            </a:r>
          </a:p>
        </p:txBody>
      </p:sp>
      <p:sp>
        <p:nvSpPr>
          <p:cNvPr id="2" name="Rubrik 1">
            <a:extLst>
              <a:ext uri="{FF2B5EF4-FFF2-40B4-BE49-F238E27FC236}">
                <a16:creationId xmlns:a16="http://schemas.microsoft.com/office/drawing/2014/main" id="{53752C09-26A5-C311-54F9-F2D1EBF1AB86}"/>
              </a:ext>
            </a:extLst>
          </p:cNvPr>
          <p:cNvSpPr>
            <a:spLocks noGrp="1"/>
          </p:cNvSpPr>
          <p:nvPr>
            <p:ph type="title"/>
          </p:nvPr>
        </p:nvSpPr>
        <p:spPr/>
        <p:txBody>
          <a:bodyPr/>
          <a:lstStyle/>
          <a:p>
            <a:r>
              <a:rPr lang="sv-SE"/>
              <a:t>Att gå från nuläge till önskat läge</a:t>
            </a:r>
          </a:p>
        </p:txBody>
      </p:sp>
      <p:sp>
        <p:nvSpPr>
          <p:cNvPr id="3" name="Platshållare för text 2">
            <a:extLst>
              <a:ext uri="{FF2B5EF4-FFF2-40B4-BE49-F238E27FC236}">
                <a16:creationId xmlns:a16="http://schemas.microsoft.com/office/drawing/2014/main" id="{21F36215-2EE7-F74B-E5DF-1D1E9F3961F5}"/>
              </a:ext>
            </a:extLst>
          </p:cNvPr>
          <p:cNvSpPr>
            <a:spLocks noGrp="1"/>
          </p:cNvSpPr>
          <p:nvPr>
            <p:ph type="body" sz="quarter" idx="14"/>
          </p:nvPr>
        </p:nvSpPr>
        <p:spPr/>
        <p:txBody>
          <a:bodyPr vert="horz" lIns="91440" tIns="45720" rIns="91440" bIns="45720" rtlCol="0" anchor="t">
            <a:noAutofit/>
          </a:bodyPr>
          <a:lstStyle/>
          <a:p>
            <a:r>
              <a:rPr lang="sv-SE"/>
              <a:t>Om friskfaktorer</a:t>
            </a:r>
          </a:p>
        </p:txBody>
      </p:sp>
      <p:cxnSp>
        <p:nvCxnSpPr>
          <p:cNvPr id="12" name="Rak pilkoppling 11">
            <a:extLst>
              <a:ext uri="{FF2B5EF4-FFF2-40B4-BE49-F238E27FC236}">
                <a16:creationId xmlns:a16="http://schemas.microsoft.com/office/drawing/2014/main" id="{B90A535A-9C60-12E0-E580-AF17D5B8F17D}"/>
              </a:ext>
            </a:extLst>
          </p:cNvPr>
          <p:cNvCxnSpPr>
            <a:stCxn id="6" idx="3"/>
            <a:endCxn id="21" idx="1"/>
          </p:cNvCxnSpPr>
          <p:nvPr/>
        </p:nvCxnSpPr>
        <p:spPr>
          <a:xfrm>
            <a:off x="3429178" y="5302687"/>
            <a:ext cx="528959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178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3">
            <a:extLst>
              <a:ext uri="{FF2B5EF4-FFF2-40B4-BE49-F238E27FC236}">
                <a16:creationId xmlns:a16="http://schemas.microsoft.com/office/drawing/2014/main" id="{6566C221-9915-909B-71FF-66C552313821}"/>
              </a:ext>
            </a:extLst>
          </p:cNvPr>
          <p:cNvGraphicFramePr>
            <a:graphicFrameLocks noGrp="1"/>
          </p:cNvGraphicFramePr>
          <p:nvPr>
            <p:extLst>
              <p:ext uri="{D42A27DB-BD31-4B8C-83A1-F6EECF244321}">
                <p14:modId xmlns:p14="http://schemas.microsoft.com/office/powerpoint/2010/main" val="3348985109"/>
              </p:ext>
            </p:extLst>
          </p:nvPr>
        </p:nvGraphicFramePr>
        <p:xfrm>
          <a:off x="-27429" y="-6436"/>
          <a:ext cx="12219426" cy="6864436"/>
        </p:xfrm>
        <a:graphic>
          <a:graphicData uri="http://schemas.openxmlformats.org/drawingml/2006/table">
            <a:tbl>
              <a:tblPr firstRow="1" bandRow="1">
                <a:tableStyleId>{073A0DAA-6AF3-43AB-8588-CEC1D06C72B9}</a:tableStyleId>
              </a:tblPr>
              <a:tblGrid>
                <a:gridCol w="1357714">
                  <a:extLst>
                    <a:ext uri="{9D8B030D-6E8A-4147-A177-3AD203B41FA5}">
                      <a16:colId xmlns:a16="http://schemas.microsoft.com/office/drawing/2014/main" val="705980046"/>
                    </a:ext>
                  </a:extLst>
                </a:gridCol>
                <a:gridCol w="1357714">
                  <a:extLst>
                    <a:ext uri="{9D8B030D-6E8A-4147-A177-3AD203B41FA5}">
                      <a16:colId xmlns:a16="http://schemas.microsoft.com/office/drawing/2014/main" val="2289228428"/>
                    </a:ext>
                  </a:extLst>
                </a:gridCol>
                <a:gridCol w="1357714">
                  <a:extLst>
                    <a:ext uri="{9D8B030D-6E8A-4147-A177-3AD203B41FA5}">
                      <a16:colId xmlns:a16="http://schemas.microsoft.com/office/drawing/2014/main" val="3698127691"/>
                    </a:ext>
                  </a:extLst>
                </a:gridCol>
                <a:gridCol w="1357714">
                  <a:extLst>
                    <a:ext uri="{9D8B030D-6E8A-4147-A177-3AD203B41FA5}">
                      <a16:colId xmlns:a16="http://schemas.microsoft.com/office/drawing/2014/main" val="987834313"/>
                    </a:ext>
                  </a:extLst>
                </a:gridCol>
                <a:gridCol w="1357714">
                  <a:extLst>
                    <a:ext uri="{9D8B030D-6E8A-4147-A177-3AD203B41FA5}">
                      <a16:colId xmlns:a16="http://schemas.microsoft.com/office/drawing/2014/main" val="2110430531"/>
                    </a:ext>
                  </a:extLst>
                </a:gridCol>
                <a:gridCol w="1357714">
                  <a:extLst>
                    <a:ext uri="{9D8B030D-6E8A-4147-A177-3AD203B41FA5}">
                      <a16:colId xmlns:a16="http://schemas.microsoft.com/office/drawing/2014/main" val="908231922"/>
                    </a:ext>
                  </a:extLst>
                </a:gridCol>
                <a:gridCol w="1357714">
                  <a:extLst>
                    <a:ext uri="{9D8B030D-6E8A-4147-A177-3AD203B41FA5}">
                      <a16:colId xmlns:a16="http://schemas.microsoft.com/office/drawing/2014/main" val="1285080036"/>
                    </a:ext>
                  </a:extLst>
                </a:gridCol>
                <a:gridCol w="1357714">
                  <a:extLst>
                    <a:ext uri="{9D8B030D-6E8A-4147-A177-3AD203B41FA5}">
                      <a16:colId xmlns:a16="http://schemas.microsoft.com/office/drawing/2014/main" val="3465480704"/>
                    </a:ext>
                  </a:extLst>
                </a:gridCol>
                <a:gridCol w="1357714">
                  <a:extLst>
                    <a:ext uri="{9D8B030D-6E8A-4147-A177-3AD203B41FA5}">
                      <a16:colId xmlns:a16="http://schemas.microsoft.com/office/drawing/2014/main" val="698848627"/>
                    </a:ext>
                  </a:extLst>
                </a:gridCol>
              </a:tblGrid>
              <a:tr h="1400299">
                <a:tc>
                  <a:txBody>
                    <a:bodyPr/>
                    <a:lstStyle/>
                    <a:p>
                      <a:endParaRPr lang="sv-S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u="none" strike="noStrike" kern="1200" cap="none" spc="0" normalizeH="0" baseline="0" noProof="0">
                          <a:ln>
                            <a:noFill/>
                          </a:ln>
                          <a:effectLst/>
                          <a:uLnTx/>
                          <a:uFillTx/>
                        </a:rPr>
                        <a:t>Närvarande, tillitsfullt och engagerat ledarskap</a:t>
                      </a:r>
                      <a:endParaRPr kumimoji="0" lang="sv-SE" sz="1700" b="1" i="0" u="none" strike="noStrike" kern="1200" cap="none" spc="0" normalizeH="0" baseline="0" noProof="0">
                        <a:ln>
                          <a:noFill/>
                        </a:ln>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u="none" strike="noStrike" kern="1200" cap="none" spc="0" normalizeH="0" baseline="0" noProof="0">
                          <a:ln>
                            <a:noFill/>
                          </a:ln>
                          <a:effectLst/>
                          <a:uLnTx/>
                          <a:uFillTx/>
                        </a:rPr>
                        <a:t>Rättvis och transparent organisation</a:t>
                      </a:r>
                      <a:endParaRPr kumimoji="0" lang="sv-SE" sz="1700" b="1" i="0" u="none" strike="noStrike" kern="1200" cap="none" spc="0" normalizeH="0" baseline="0" noProof="0">
                        <a:ln>
                          <a:noFill/>
                        </a:ln>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u="none" strike="noStrike" kern="1200" cap="none" spc="0" normalizeH="0" baseline="0" noProof="0" err="1">
                          <a:ln>
                            <a:noFill/>
                          </a:ln>
                          <a:effectLst/>
                          <a:uLnTx/>
                          <a:uFillTx/>
                        </a:rPr>
                        <a:t>Kommunika-tion</a:t>
                      </a:r>
                      <a:r>
                        <a:rPr kumimoji="0" lang="sv-SE" sz="1700" b="1" u="none" strike="noStrike" kern="1200" cap="none" spc="0" normalizeH="0" baseline="0" noProof="0">
                          <a:ln>
                            <a:noFill/>
                          </a:ln>
                          <a:effectLst/>
                          <a:uLnTx/>
                          <a:uFillTx/>
                        </a:rPr>
                        <a:t> och återkoppling</a:t>
                      </a:r>
                      <a:endParaRPr kumimoji="0" lang="sv-SE" sz="1700" b="1" i="0" u="none" strike="noStrike" kern="1200" cap="none" spc="0" normalizeH="0" baseline="0" noProof="0">
                        <a:ln>
                          <a:noFill/>
                        </a:ln>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u="none" strike="noStrike" kern="1200" cap="none" spc="0" normalizeH="0" baseline="0" noProof="0">
                          <a:ln>
                            <a:noFill/>
                          </a:ln>
                          <a:effectLst/>
                          <a:uLnTx/>
                          <a:uFillTx/>
                        </a:rPr>
                        <a:t>Delaktighet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u="none" strike="noStrike" kern="1200" cap="none" spc="0" normalizeH="0" baseline="0" noProof="0">
                          <a:ln>
                            <a:noFill/>
                          </a:ln>
                          <a:effectLst/>
                          <a:uLnTx/>
                          <a:uFillTx/>
                        </a:rPr>
                        <a:t>och inflytande</a:t>
                      </a:r>
                      <a:endParaRPr kumimoji="0" lang="sv-SE" sz="1700" b="1" i="0" u="none" strike="noStrike" kern="1200" cap="none" spc="0" normalizeH="0" baseline="0" noProof="0">
                        <a:ln>
                          <a:noFill/>
                        </a:ln>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u="none" strike="noStrike" kern="1200" cap="none" spc="0" normalizeH="0" baseline="0" noProof="0">
                          <a:ln>
                            <a:noFill/>
                          </a:ln>
                          <a:effectLst/>
                          <a:uLnTx/>
                          <a:uFillTx/>
                        </a:rPr>
                        <a:t>Prioritering av arbets-uppgifter</a:t>
                      </a:r>
                      <a:endParaRPr kumimoji="0" lang="sv-SE" sz="1700" b="1" i="0" u="none" strike="noStrike" kern="1200" cap="none" spc="0" normalizeH="0" baseline="0" noProof="0">
                        <a:ln>
                          <a:noFill/>
                        </a:ln>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u="none" strike="noStrike" kern="1200" cap="none" spc="0" normalizeH="0" baseline="0" noProof="0">
                          <a:ln>
                            <a:noFill/>
                          </a:ln>
                          <a:effectLst/>
                          <a:uLnTx/>
                          <a:uFillTx/>
                        </a:rPr>
                        <a:t>Kompetens-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u="none" strike="noStrike" kern="1200" cap="none" spc="0" normalizeH="0" baseline="0" noProof="0">
                          <a:ln>
                            <a:noFill/>
                          </a:ln>
                          <a:effectLst/>
                          <a:uLnTx/>
                          <a:uFillTx/>
                        </a:rPr>
                        <a:t>utveckling hela arbetslivet</a:t>
                      </a:r>
                      <a:endParaRPr kumimoji="0" lang="sv-SE" sz="1700" b="1" i="0" u="none" strike="noStrike" kern="1200" cap="none" spc="0" normalizeH="0" baseline="0" noProof="0">
                        <a:ln>
                          <a:noFill/>
                        </a:ln>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u="none" strike="noStrike" kern="1200" cap="none" spc="0" normalizeH="0" baseline="0" noProof="0">
                          <a:ln>
                            <a:noFill/>
                          </a:ln>
                          <a:effectLst/>
                          <a:uLnTx/>
                          <a:uFillTx/>
                        </a:rPr>
                        <a:t>Tidiga insatser och arbets-anpassning</a:t>
                      </a:r>
                      <a:endParaRPr kumimoji="0" lang="sv-SE" sz="1700" b="1" i="0" u="none" strike="noStrike" kern="1200" cap="none" spc="0" normalizeH="0" baseline="0" noProof="0">
                        <a:ln>
                          <a:noFill/>
                        </a:ln>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u="none" strike="noStrike" kern="1200" cap="none" spc="0" normalizeH="0" baseline="0" noProof="0">
                          <a:ln>
                            <a:noFill/>
                          </a:ln>
                          <a:effectLst/>
                          <a:uLnTx/>
                          <a:uFillTx/>
                        </a:rPr>
                        <a:t>Systematiskt arbetsmiljö-arbete i vardagen</a:t>
                      </a:r>
                    </a:p>
                  </a:txBody>
                  <a:tcPr anchor="ctr"/>
                </a:tc>
                <a:extLst>
                  <a:ext uri="{0D108BD9-81ED-4DB2-BD59-A6C34878D82A}">
                    <a16:rowId xmlns:a16="http://schemas.microsoft.com/office/drawing/2014/main" val="4021858664"/>
                  </a:ext>
                </a:extLst>
              </a:tr>
              <a:tr h="1012209">
                <a:tc>
                  <a:txBody>
                    <a:bodyPr/>
                    <a:lstStyle/>
                    <a:p>
                      <a:pPr algn="ctr"/>
                      <a:r>
                        <a:rPr kumimoji="0" lang="sv-SE" sz="1800" b="1" u="none" strike="noStrike" kern="1200" cap="none" spc="0" normalizeH="0" baseline="0" noProof="0">
                          <a:ln>
                            <a:noFill/>
                          </a:ln>
                          <a:effectLst/>
                          <a:uLnTx/>
                          <a:uFillTx/>
                        </a:rPr>
                        <a:t>Ledning</a:t>
                      </a:r>
                      <a:endParaRPr lang="sv-SE"/>
                    </a:p>
                  </a:txBody>
                  <a:tcPr anchor="ctr">
                    <a:solidFill>
                      <a:schemeClr val="bg2">
                        <a:lumMod val="50000"/>
                      </a:schemeClr>
                    </a:solidFill>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4214353725"/>
                  </a:ext>
                </a:extLst>
              </a:tr>
              <a:tr h="11129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effectLst/>
                          <a:uLnTx/>
                          <a:uFillTx/>
                          <a:latin typeface="+mn-lt"/>
                          <a:ea typeface="+mn-ea"/>
                          <a:cs typeface="+mn-cs"/>
                        </a:rPr>
                        <a:t>HR/övriga </a:t>
                      </a:r>
                      <a:r>
                        <a:rPr kumimoji="0" lang="sv-SE" sz="1800" b="1" i="0" u="none" strike="noStrike" kern="1200" cap="none" spc="0" normalizeH="0" baseline="0" noProof="0" dirty="0" err="1">
                          <a:ln>
                            <a:noFill/>
                          </a:ln>
                          <a:effectLst/>
                          <a:uLnTx/>
                          <a:uFillTx/>
                          <a:latin typeface="+mn-lt"/>
                          <a:ea typeface="+mn-ea"/>
                          <a:cs typeface="+mn-cs"/>
                        </a:rPr>
                        <a:t>stödfunkt</a:t>
                      </a:r>
                      <a:r>
                        <a:rPr kumimoji="0" lang="sv-SE" sz="1800" b="1" i="0" u="none" strike="noStrike" kern="1200" cap="none" spc="0" normalizeH="0" baseline="0" noProof="0" dirty="0">
                          <a:ln>
                            <a:noFill/>
                          </a:ln>
                          <a:effectLst/>
                          <a:uLnTx/>
                          <a:uFillTx/>
                          <a:latin typeface="+mn-lt"/>
                          <a:ea typeface="+mn-ea"/>
                          <a:cs typeface="+mn-cs"/>
                        </a:rPr>
                        <a:t>.</a:t>
                      </a:r>
                    </a:p>
                  </a:txBody>
                  <a:tcPr anchor="ctr">
                    <a:solidFill>
                      <a:schemeClr val="bg2">
                        <a:lumMod val="50000"/>
                      </a:schemeClr>
                    </a:solidFill>
                  </a:tcPr>
                </a:tc>
                <a:tc>
                  <a:txBody>
                    <a:bodyPr/>
                    <a:lstStyle/>
                    <a:p>
                      <a:endParaRPr lang="sv-SE" dirty="0"/>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4184066906"/>
                  </a:ext>
                </a:extLst>
              </a:tr>
              <a:tr h="1112982">
                <a:tc>
                  <a:txBody>
                    <a:bodyPr/>
                    <a:lstStyle/>
                    <a:p>
                      <a:pPr algn="ctr"/>
                      <a:r>
                        <a:rPr kumimoji="0" lang="sv-SE" sz="1800" b="1" u="none" strike="noStrike" kern="1200" cap="none" spc="0" normalizeH="0" baseline="0" noProof="0">
                          <a:ln>
                            <a:noFill/>
                          </a:ln>
                          <a:effectLst/>
                          <a:uLnTx/>
                          <a:uFillTx/>
                        </a:rPr>
                        <a:t>1:a linjens chefer</a:t>
                      </a:r>
                      <a:endParaRPr lang="sv-SE"/>
                    </a:p>
                  </a:txBody>
                  <a:tcPr anchor="ctr">
                    <a:solidFill>
                      <a:schemeClr val="bg2">
                        <a:lumMod val="50000"/>
                      </a:schemeClr>
                    </a:solidFill>
                  </a:tcPr>
                </a:tc>
                <a:tc>
                  <a:txBody>
                    <a:bodyPr/>
                    <a:lstStyle/>
                    <a:p>
                      <a:endParaRPr lang="sv-SE" dirty="0"/>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3856608358"/>
                  </a:ext>
                </a:extLst>
              </a:tr>
              <a:tr h="11129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u="none" strike="noStrike" kern="1200" cap="none" spc="0" normalizeH="0" baseline="0" noProof="0">
                          <a:ln>
                            <a:noFill/>
                          </a:ln>
                          <a:effectLst/>
                          <a:uLnTx/>
                          <a:uFillTx/>
                        </a:rPr>
                        <a:t>Skydds-ombud</a:t>
                      </a:r>
                      <a:endParaRPr kumimoji="0" lang="sv-SE" sz="1400" b="1" i="0" u="none" strike="noStrike" kern="1200" cap="none" spc="0" normalizeH="0" baseline="0" noProof="0">
                        <a:ln>
                          <a:noFill/>
                        </a:ln>
                        <a:effectLst/>
                        <a:uLnTx/>
                        <a:uFillTx/>
                        <a:latin typeface="+mn-lt"/>
                        <a:ea typeface="+mn-ea"/>
                        <a:cs typeface="+mn-cs"/>
                      </a:endParaRPr>
                    </a:p>
                  </a:txBody>
                  <a:tcPr anchor="ctr">
                    <a:solidFill>
                      <a:schemeClr val="bg2">
                        <a:lumMod val="50000"/>
                      </a:schemeClr>
                    </a:solidFill>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3802090589"/>
                  </a:ext>
                </a:extLst>
              </a:tr>
              <a:tr h="1112982">
                <a:tc>
                  <a:txBody>
                    <a:bodyPr/>
                    <a:lstStyle/>
                    <a:p>
                      <a:pPr algn="ctr"/>
                      <a:r>
                        <a:rPr kumimoji="0" lang="sv-SE" sz="1800" b="1" u="none" strike="noStrike" kern="1200" cap="none" spc="0" normalizeH="0" baseline="0" noProof="0" err="1">
                          <a:ln>
                            <a:noFill/>
                          </a:ln>
                          <a:effectLst/>
                          <a:uLnTx/>
                          <a:uFillTx/>
                        </a:rPr>
                        <a:t>Med-arbetare</a:t>
                      </a:r>
                      <a:endParaRPr lang="sv-SE"/>
                    </a:p>
                  </a:txBody>
                  <a:tcPr anchor="ctr">
                    <a:solidFill>
                      <a:schemeClr val="bg2">
                        <a:lumMod val="50000"/>
                      </a:schemeClr>
                    </a:solidFill>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dirty="0"/>
                    </a:p>
                  </a:txBody>
                  <a:tcPr/>
                </a:tc>
                <a:extLst>
                  <a:ext uri="{0D108BD9-81ED-4DB2-BD59-A6C34878D82A}">
                    <a16:rowId xmlns:a16="http://schemas.microsoft.com/office/drawing/2014/main" val="1329468851"/>
                  </a:ext>
                </a:extLst>
              </a:tr>
            </a:tbl>
          </a:graphicData>
        </a:graphic>
      </p:graphicFrame>
      <p:pic>
        <p:nvPicPr>
          <p:cNvPr id="24" name="Bildobjekt 23">
            <a:extLst>
              <a:ext uri="{FF2B5EF4-FFF2-40B4-BE49-F238E27FC236}">
                <a16:creationId xmlns:a16="http://schemas.microsoft.com/office/drawing/2014/main" id="{2C379BD2-B920-964C-8F27-A71A77CA8B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791" y="243323"/>
            <a:ext cx="973181" cy="969825"/>
          </a:xfrm>
          <a:prstGeom prst="rect">
            <a:avLst/>
          </a:prstGeom>
        </p:spPr>
      </p:pic>
      <p:sp>
        <p:nvSpPr>
          <p:cNvPr id="6" name="textruta 5">
            <a:extLst>
              <a:ext uri="{FF2B5EF4-FFF2-40B4-BE49-F238E27FC236}">
                <a16:creationId xmlns:a16="http://schemas.microsoft.com/office/drawing/2014/main" id="{DED99278-B089-069F-9F56-8578ED0F6A6B}"/>
              </a:ext>
            </a:extLst>
          </p:cNvPr>
          <p:cNvSpPr txBox="1"/>
          <p:nvPr/>
        </p:nvSpPr>
        <p:spPr>
          <a:xfrm>
            <a:off x="4145597" y="5573361"/>
            <a:ext cx="12482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B3C"/>
              </a:solidFill>
              <a:effectLst/>
              <a:uLnTx/>
              <a:uFillTx/>
              <a:latin typeface="Calibri"/>
              <a:ea typeface="+mn-ea"/>
              <a:cs typeface="+mn-cs"/>
            </a:endParaRPr>
          </a:p>
        </p:txBody>
      </p:sp>
      <p:sp>
        <p:nvSpPr>
          <p:cNvPr id="28" name="textruta 27">
            <a:extLst>
              <a:ext uri="{FF2B5EF4-FFF2-40B4-BE49-F238E27FC236}">
                <a16:creationId xmlns:a16="http://schemas.microsoft.com/office/drawing/2014/main" id="{E75F4136-7391-8D48-B9E3-9DBD3C6964CA}"/>
              </a:ext>
            </a:extLst>
          </p:cNvPr>
          <p:cNvSpPr txBox="1">
            <a:spLocks/>
          </p:cNvSpPr>
          <p:nvPr/>
        </p:nvSpPr>
        <p:spPr>
          <a:xfrm>
            <a:off x="8313143" y="3275215"/>
            <a:ext cx="3497008" cy="3245941"/>
          </a:xfrm>
          <a:prstGeom prst="ellipse">
            <a:avLst/>
          </a:prstGeom>
          <a:solidFill>
            <a:schemeClr val="tx2"/>
          </a:solid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Alla behöver hjälpas åt i friskfaktorarbetet!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kern="1200" cap="none" spc="0" normalizeH="0" baseline="0" noProof="0">
                <a:ln>
                  <a:noFill/>
                </a:ln>
                <a:solidFill>
                  <a:srgbClr val="FFFFFF"/>
                </a:solidFill>
                <a:effectLst/>
                <a:uLnTx/>
                <a:uFillTx/>
                <a:latin typeface="Calibri"/>
                <a:ea typeface="+mn-ea"/>
                <a:cs typeface="+mn-cs"/>
              </a:rPr>
              <a:t>Är det tydligt vem som behöver göra vad?</a:t>
            </a:r>
          </a:p>
        </p:txBody>
      </p:sp>
    </p:spTree>
    <p:extLst>
      <p:ext uri="{BB962C8B-B14F-4D97-AF65-F5344CB8AC3E}">
        <p14:creationId xmlns:p14="http://schemas.microsoft.com/office/powerpoint/2010/main" val="126453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7">
            <a:extLst>
              <a:ext uri="{FF2B5EF4-FFF2-40B4-BE49-F238E27FC236}">
                <a16:creationId xmlns:a16="http://schemas.microsoft.com/office/drawing/2014/main" id="{C32524A5-5349-441E-9C9B-146CA9443540}"/>
              </a:ext>
            </a:extLst>
          </p:cNvPr>
          <p:cNvGraphicFramePr>
            <a:graphicFrameLocks noGrp="1"/>
          </p:cNvGraphicFramePr>
          <p:nvPr/>
        </p:nvGraphicFramePr>
        <p:xfrm>
          <a:off x="782052" y="791855"/>
          <a:ext cx="10570527" cy="4724400"/>
        </p:xfrm>
        <a:graphic>
          <a:graphicData uri="http://schemas.openxmlformats.org/drawingml/2006/table">
            <a:tbl>
              <a:tblPr firstRow="1" bandRow="1">
                <a:tableStyleId>{5C22544A-7EE6-4342-B048-85BDC9FD1C3A}</a:tableStyleId>
              </a:tblPr>
              <a:tblGrid>
                <a:gridCol w="3523509">
                  <a:extLst>
                    <a:ext uri="{9D8B030D-6E8A-4147-A177-3AD203B41FA5}">
                      <a16:colId xmlns:a16="http://schemas.microsoft.com/office/drawing/2014/main" val="1121628462"/>
                    </a:ext>
                  </a:extLst>
                </a:gridCol>
                <a:gridCol w="3523509">
                  <a:extLst>
                    <a:ext uri="{9D8B030D-6E8A-4147-A177-3AD203B41FA5}">
                      <a16:colId xmlns:a16="http://schemas.microsoft.com/office/drawing/2014/main" val="3832438342"/>
                    </a:ext>
                  </a:extLst>
                </a:gridCol>
                <a:gridCol w="3523509">
                  <a:extLst>
                    <a:ext uri="{9D8B030D-6E8A-4147-A177-3AD203B41FA5}">
                      <a16:colId xmlns:a16="http://schemas.microsoft.com/office/drawing/2014/main" val="2884253600"/>
                    </a:ext>
                  </a:extLst>
                </a:gridCol>
              </a:tblGrid>
              <a:tr h="370840">
                <a:tc>
                  <a:txBody>
                    <a:bodyPr/>
                    <a:lstStyle/>
                    <a:p>
                      <a:pPr algn="ctr"/>
                      <a:r>
                        <a:rPr lang="sv-SE" sz="3800">
                          <a:solidFill>
                            <a:schemeClr val="accent1">
                              <a:lumMod val="75000"/>
                            </a:schemeClr>
                          </a:solidFill>
                        </a:rPr>
                        <a:t>SAM</a:t>
                      </a:r>
                    </a:p>
                    <a:p>
                      <a:pPr algn="ctr"/>
                      <a:endParaRPr lang="sv-SE" sz="3800">
                        <a:solidFill>
                          <a:schemeClr val="accent1">
                            <a:lumMod val="75000"/>
                          </a:schemeClr>
                        </a:solidFill>
                      </a:endParaRPr>
                    </a:p>
                    <a:p>
                      <a:pPr algn="ctr"/>
                      <a:endParaRPr lang="sv-SE" sz="3800">
                        <a:solidFill>
                          <a:schemeClr val="accent1">
                            <a:lumMod val="75000"/>
                          </a:schemeClr>
                        </a:solidFill>
                      </a:endParaRPr>
                    </a:p>
                    <a:p>
                      <a:pPr algn="ctr"/>
                      <a:endParaRPr lang="sv-SE" sz="3800">
                        <a:solidFill>
                          <a:schemeClr val="accent1">
                            <a:lumMod val="75000"/>
                          </a:schemeClr>
                        </a:solidFill>
                      </a:endParaRPr>
                    </a:p>
                    <a:p>
                      <a:pPr algn="ctr"/>
                      <a:endParaRPr lang="sv-SE" sz="3800">
                        <a:solidFill>
                          <a:schemeClr val="accent1">
                            <a:lumMod val="75000"/>
                          </a:schemeClr>
                        </a:solidFill>
                      </a:endParaRPr>
                    </a:p>
                    <a:p>
                      <a:pPr algn="ctr"/>
                      <a:endParaRPr lang="sv-SE" sz="3800">
                        <a:solidFill>
                          <a:schemeClr val="accent1">
                            <a:lumMod val="75000"/>
                          </a:schemeClr>
                        </a:solidFill>
                      </a:endParaRPr>
                    </a:p>
                    <a:p>
                      <a:pPr algn="ctr"/>
                      <a:endParaRPr lang="sv-SE" sz="3800">
                        <a:solidFill>
                          <a:schemeClr val="accent1">
                            <a:lumMod val="75000"/>
                          </a:schemeClr>
                        </a:solidFill>
                      </a:endParaRPr>
                    </a:p>
                    <a:p>
                      <a:pPr algn="ctr"/>
                      <a:endParaRPr lang="sv-SE" sz="3800">
                        <a:solidFill>
                          <a:schemeClr val="accent1">
                            <a:lumMod val="75000"/>
                          </a:schemeClr>
                        </a:solidFil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sv-SE" sz="3800">
                          <a:solidFill>
                            <a:schemeClr val="accent1">
                              <a:lumMod val="75000"/>
                            </a:schemeClr>
                          </a:solidFill>
                        </a:rPr>
                        <a:t>OSA</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sv-SE" sz="3800" dirty="0">
                          <a:solidFill>
                            <a:schemeClr val="accent1">
                              <a:lumMod val="75000"/>
                            </a:schemeClr>
                          </a:solidFill>
                        </a:rPr>
                        <a:t>Friskfaktorer</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793003"/>
                  </a:ext>
                </a:extLst>
              </a:tr>
            </a:tbl>
          </a:graphicData>
        </a:graphic>
      </p:graphicFrame>
      <p:pic>
        <p:nvPicPr>
          <p:cNvPr id="5" name="Bildobjekt 4">
            <a:extLst>
              <a:ext uri="{FF2B5EF4-FFF2-40B4-BE49-F238E27FC236}">
                <a16:creationId xmlns:a16="http://schemas.microsoft.com/office/drawing/2014/main" id="{AA2C4C90-F9F5-4155-9A8C-964FB0FBE0AB}"/>
              </a:ext>
            </a:extLst>
          </p:cNvPr>
          <p:cNvPicPr>
            <a:picLocks noChangeAspect="1"/>
          </p:cNvPicPr>
          <p:nvPr/>
        </p:nvPicPr>
        <p:blipFill>
          <a:blip r:embed="rId3"/>
          <a:stretch>
            <a:fillRect/>
          </a:stretch>
        </p:blipFill>
        <p:spPr>
          <a:xfrm rot="793798">
            <a:off x="5508311" y="2450280"/>
            <a:ext cx="1717241" cy="2416259"/>
          </a:xfrm>
          <a:prstGeom prst="rect">
            <a:avLst/>
          </a:prstGeom>
          <a:ln>
            <a:noFill/>
          </a:ln>
          <a:effectLst>
            <a:outerShdw blurRad="190500" algn="tl" rotWithShape="0">
              <a:srgbClr val="000000">
                <a:alpha val="70000"/>
              </a:srgbClr>
            </a:outerShdw>
          </a:effectLst>
        </p:spPr>
      </p:pic>
      <p:pic>
        <p:nvPicPr>
          <p:cNvPr id="4" name="Bildobjekt 3">
            <a:extLst>
              <a:ext uri="{FF2B5EF4-FFF2-40B4-BE49-F238E27FC236}">
                <a16:creationId xmlns:a16="http://schemas.microsoft.com/office/drawing/2014/main" id="{13A60C6B-4BD3-4F6A-AF1A-99A1709923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4088" y="2087806"/>
            <a:ext cx="3141209" cy="3141209"/>
          </a:xfrm>
          <a:prstGeom prst="rect">
            <a:avLst/>
          </a:prstGeom>
        </p:spPr>
      </p:pic>
      <p:pic>
        <p:nvPicPr>
          <p:cNvPr id="2" name="Bildobjekt 1">
            <a:extLst>
              <a:ext uri="{FF2B5EF4-FFF2-40B4-BE49-F238E27FC236}">
                <a16:creationId xmlns:a16="http://schemas.microsoft.com/office/drawing/2014/main" id="{40864FCB-7833-2FF9-2984-A636248CE2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291" y="2186824"/>
            <a:ext cx="2943170" cy="2943170"/>
          </a:xfrm>
          <a:prstGeom prst="rect">
            <a:avLst/>
          </a:prstGeom>
        </p:spPr>
      </p:pic>
      <p:sp>
        <p:nvSpPr>
          <p:cNvPr id="3" name="textruta 2">
            <a:extLst>
              <a:ext uri="{FF2B5EF4-FFF2-40B4-BE49-F238E27FC236}">
                <a16:creationId xmlns:a16="http://schemas.microsoft.com/office/drawing/2014/main" id="{E89E5EB5-EBE5-B3FD-C2B9-65EAFFEFE1F5}"/>
              </a:ext>
            </a:extLst>
          </p:cNvPr>
          <p:cNvSpPr txBox="1"/>
          <p:nvPr/>
        </p:nvSpPr>
        <p:spPr>
          <a:xfrm>
            <a:off x="943160" y="1431235"/>
            <a:ext cx="31353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a:ea typeface="+mn-ea"/>
                <a:cs typeface="+mn-cs"/>
              </a:rPr>
              <a:t>Metod för att ständigt förbättra</a:t>
            </a:r>
          </a:p>
        </p:txBody>
      </p:sp>
      <p:sp>
        <p:nvSpPr>
          <p:cNvPr id="8" name="textruta 7">
            <a:extLst>
              <a:ext uri="{FF2B5EF4-FFF2-40B4-BE49-F238E27FC236}">
                <a16:creationId xmlns:a16="http://schemas.microsoft.com/office/drawing/2014/main" id="{ED8D5AE7-C85E-E265-4450-433FBEEE16E5}"/>
              </a:ext>
            </a:extLst>
          </p:cNvPr>
          <p:cNvSpPr txBox="1"/>
          <p:nvPr/>
        </p:nvSpPr>
        <p:spPr>
          <a:xfrm>
            <a:off x="4579689" y="1431235"/>
            <a:ext cx="30326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a:ea typeface="+mn-ea"/>
                <a:cs typeface="+mn-cs"/>
              </a:rPr>
              <a:t>Arbetsmiljöområde</a:t>
            </a:r>
          </a:p>
        </p:txBody>
      </p:sp>
      <p:sp>
        <p:nvSpPr>
          <p:cNvPr id="9" name="textruta 8">
            <a:extLst>
              <a:ext uri="{FF2B5EF4-FFF2-40B4-BE49-F238E27FC236}">
                <a16:creationId xmlns:a16="http://schemas.microsoft.com/office/drawing/2014/main" id="{8FF15AE6-E918-B483-296E-06435C6A57CA}"/>
              </a:ext>
            </a:extLst>
          </p:cNvPr>
          <p:cNvSpPr txBox="1"/>
          <p:nvPr/>
        </p:nvSpPr>
        <p:spPr>
          <a:xfrm>
            <a:off x="8113539" y="1412382"/>
            <a:ext cx="313530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Målbild för hur en organisation ser ut när den fungerar väl</a:t>
            </a:r>
          </a:p>
        </p:txBody>
      </p:sp>
    </p:spTree>
    <p:extLst>
      <p:ext uri="{BB962C8B-B14F-4D97-AF65-F5344CB8AC3E}">
        <p14:creationId xmlns:p14="http://schemas.microsoft.com/office/powerpoint/2010/main" val="200670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ubrik 10">
            <a:extLst>
              <a:ext uri="{FF2B5EF4-FFF2-40B4-BE49-F238E27FC236}">
                <a16:creationId xmlns:a16="http://schemas.microsoft.com/office/drawing/2014/main" id="{1376BC46-8A40-81EA-DF2C-C2589CAA354F}"/>
              </a:ext>
            </a:extLst>
          </p:cNvPr>
          <p:cNvSpPr txBox="1">
            <a:spLocks/>
          </p:cNvSpPr>
          <p:nvPr/>
        </p:nvSpPr>
        <p:spPr>
          <a:xfrm>
            <a:off x="748827" y="743594"/>
            <a:ext cx="10513168" cy="720080"/>
          </a:xfrm>
          <a:prstGeom prst="rect">
            <a:avLst/>
          </a:prstGeom>
        </p:spPr>
        <p:txBody>
          <a:bodyPr/>
          <a:lstStyle>
            <a:lvl1pPr algn="l" defTabSz="914400" rtl="0" eaLnBrk="1" latinLnBrk="0" hangingPunct="1">
              <a:spcBef>
                <a:spcPct val="0"/>
              </a:spcBef>
              <a:buNone/>
              <a:defRPr sz="3800" b="1" kern="0" baseline="0">
                <a:solidFill>
                  <a:schemeClr val="tx1"/>
                </a:solidFill>
                <a:latin typeface="+mj-lt"/>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sz="3800" b="1" i="0" u="none" strike="noStrike" kern="0" cap="none" spc="0" normalizeH="0" baseline="0" noProof="0">
              <a:ln>
                <a:noFill/>
              </a:ln>
              <a:solidFill>
                <a:prstClr val="black"/>
              </a:solidFill>
              <a:effectLst/>
              <a:uLnTx/>
              <a:uFillTx/>
              <a:latin typeface="Calibri"/>
              <a:ea typeface="+mj-ea"/>
              <a:cs typeface="Arial" pitchFamily="34" charset="0"/>
            </a:endParaRPr>
          </a:p>
        </p:txBody>
      </p:sp>
      <p:sp>
        <p:nvSpPr>
          <p:cNvPr id="2" name="Rubrik 1">
            <a:extLst>
              <a:ext uri="{FF2B5EF4-FFF2-40B4-BE49-F238E27FC236}">
                <a16:creationId xmlns:a16="http://schemas.microsoft.com/office/drawing/2014/main" id="{53752C09-26A5-C311-54F9-F2D1EBF1AB86}"/>
              </a:ext>
            </a:extLst>
          </p:cNvPr>
          <p:cNvSpPr>
            <a:spLocks noGrp="1"/>
          </p:cNvSpPr>
          <p:nvPr>
            <p:ph type="title"/>
          </p:nvPr>
        </p:nvSpPr>
        <p:spPr>
          <a:noFill/>
        </p:spPr>
        <p:txBody>
          <a:bodyPr/>
          <a:lstStyle/>
          <a:p>
            <a:r>
              <a:rPr lang="sv-SE" sz="3600" dirty="0"/>
              <a:t>Arbetsmiljöpolicy + Friskfaktorer = Sant</a:t>
            </a:r>
          </a:p>
        </p:txBody>
      </p:sp>
      <p:sp>
        <p:nvSpPr>
          <p:cNvPr id="4" name="Platshållare för text 3">
            <a:extLst>
              <a:ext uri="{FF2B5EF4-FFF2-40B4-BE49-F238E27FC236}">
                <a16:creationId xmlns:a16="http://schemas.microsoft.com/office/drawing/2014/main" id="{7B7DBCB2-45B5-025A-24BA-066782F9448B}"/>
              </a:ext>
            </a:extLst>
          </p:cNvPr>
          <p:cNvSpPr>
            <a:spLocks noGrp="1"/>
          </p:cNvSpPr>
          <p:nvPr>
            <p:ph type="body" sz="quarter" idx="14"/>
          </p:nvPr>
        </p:nvSpPr>
        <p:spPr/>
        <p:txBody>
          <a:bodyPr/>
          <a:lstStyle/>
          <a:p>
            <a:endParaRPr lang="sv-SE"/>
          </a:p>
        </p:txBody>
      </p:sp>
      <p:sp>
        <p:nvSpPr>
          <p:cNvPr id="15" name="textruta 14">
            <a:extLst>
              <a:ext uri="{FF2B5EF4-FFF2-40B4-BE49-F238E27FC236}">
                <a16:creationId xmlns:a16="http://schemas.microsoft.com/office/drawing/2014/main" id="{CB6EAB5D-A60B-174F-DDEE-EFF673E81AEA}"/>
              </a:ext>
            </a:extLst>
          </p:cNvPr>
          <p:cNvSpPr txBox="1"/>
          <p:nvPr/>
        </p:nvSpPr>
        <p:spPr>
          <a:xfrm>
            <a:off x="7906477" y="415335"/>
            <a:ext cx="2736304" cy="1814620"/>
          </a:xfrm>
          <a:prstGeom prst="rect">
            <a:avLst/>
          </a:prstGeom>
        </p:spPr>
        <p:txBody>
          <a:bodyPr vert="horz" wrap="square" lIns="91440" tIns="45720" rIns="91440" bIns="45720" rtlCol="0" anchor="t">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sv-SE" sz="2300" b="1" i="0" u="none" strike="noStrike" kern="1200" cap="none" spc="0" normalizeH="0" baseline="0" noProof="0" dirty="0">
              <a:ln>
                <a:noFill/>
              </a:ln>
              <a:solidFill>
                <a:srgbClr val="EB5200"/>
              </a:solidFill>
              <a:effectLst/>
              <a:uLnTx/>
              <a:uFillTx/>
              <a:latin typeface="Calibri"/>
              <a:ea typeface="+mn-ea"/>
              <a:cs typeface="Dreaming Outloud Script Pro" panose="020B0604020202020204" pitchFamily="66"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sv-SE" sz="2300" b="1" i="0" u="none" strike="noStrike" kern="1200" cap="none" spc="0" normalizeH="0" baseline="0" noProof="0" dirty="0">
              <a:ln>
                <a:noFill/>
              </a:ln>
              <a:solidFill>
                <a:srgbClr val="000B3C"/>
              </a:solidFill>
              <a:effectLst/>
              <a:uLnTx/>
              <a:uFillTx/>
              <a:latin typeface="Dreaming Outloud Script Pro" panose="020B0604020202020204" pitchFamily="66" charset="0"/>
              <a:ea typeface="+mn-ea"/>
              <a:cs typeface="Dreaming Outloud Script Pro" panose="020B0604020202020204" pitchFamily="66"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sv-SE" sz="2300" b="1" i="0" u="none" strike="noStrike" kern="1200" cap="none" spc="0" normalizeH="0" baseline="0" noProof="0" dirty="0">
              <a:ln>
                <a:noFill/>
              </a:ln>
              <a:solidFill>
                <a:srgbClr val="000B3C"/>
              </a:solidFill>
              <a:effectLst/>
              <a:uLnTx/>
              <a:uFillTx/>
              <a:latin typeface="Dreaming Outloud Script Pro" panose="020B0604020202020204" pitchFamily="66" charset="0"/>
              <a:ea typeface="+mn-ea"/>
              <a:cs typeface="Dreaming Outloud Script Pro" panose="020B0604020202020204" pitchFamily="66" charset="0"/>
            </a:endParaRPr>
          </a:p>
        </p:txBody>
      </p:sp>
      <p:sp>
        <p:nvSpPr>
          <p:cNvPr id="5" name="textruta 4">
            <a:extLst>
              <a:ext uri="{FF2B5EF4-FFF2-40B4-BE49-F238E27FC236}">
                <a16:creationId xmlns:a16="http://schemas.microsoft.com/office/drawing/2014/main" id="{BF3BAFFF-F2B3-29B8-5AD8-687FF2C60BE4}"/>
              </a:ext>
            </a:extLst>
          </p:cNvPr>
          <p:cNvSpPr txBox="1"/>
          <p:nvPr/>
        </p:nvSpPr>
        <p:spPr>
          <a:xfrm>
            <a:off x="9274629" y="3091543"/>
            <a:ext cx="914400" cy="914400"/>
          </a:xfrm>
          <a:prstGeom prst="rect">
            <a:avLst/>
          </a:prstGeom>
        </p:spPr>
        <p:txBody>
          <a:bodyPr vert="horz" wrap="non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B3C"/>
              </a:solidFill>
              <a:effectLst/>
              <a:uLnTx/>
              <a:uFillTx/>
              <a:latin typeface="Calibri"/>
              <a:ea typeface="+mn-ea"/>
              <a:cs typeface="+mn-cs"/>
            </a:endParaRPr>
          </a:p>
        </p:txBody>
      </p:sp>
      <p:sp>
        <p:nvSpPr>
          <p:cNvPr id="6" name="textruta 5">
            <a:extLst>
              <a:ext uri="{FF2B5EF4-FFF2-40B4-BE49-F238E27FC236}">
                <a16:creationId xmlns:a16="http://schemas.microsoft.com/office/drawing/2014/main" id="{A8D646BD-1CFE-E596-502D-2CADB0FC0AA9}"/>
              </a:ext>
            </a:extLst>
          </p:cNvPr>
          <p:cNvSpPr txBox="1"/>
          <p:nvPr/>
        </p:nvSpPr>
        <p:spPr>
          <a:xfrm>
            <a:off x="1066482" y="2009860"/>
            <a:ext cx="6397864" cy="3539430"/>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lang="sv-SE" sz="2800" b="1" dirty="0">
                <a:solidFill>
                  <a:srgbClr val="000B3C"/>
                </a:solidFill>
                <a:latin typeface="Calibri"/>
              </a:rPr>
              <a:t>Hur vill vi ha det?</a:t>
            </a:r>
          </a:p>
          <a:p>
            <a:pPr marL="0" marR="0" lvl="0" indent="0" algn="l" defTabSz="914400" rtl="0" eaLnBrk="1" fontAlgn="auto" latinLnBrk="0" hangingPunct="1">
              <a:spcBef>
                <a:spcPts val="0"/>
              </a:spcBef>
              <a:spcAft>
                <a:spcPts val="0"/>
              </a:spcAft>
              <a:buClrTx/>
              <a:buSzTx/>
              <a:buFontTx/>
              <a:buNone/>
              <a:tabLst/>
              <a:defRPr/>
            </a:pPr>
            <a:r>
              <a:rPr lang="sv-SE" sz="2800" dirty="0">
                <a:solidFill>
                  <a:srgbClr val="000B3C"/>
                </a:solidFill>
                <a:latin typeface="Calibri"/>
              </a:rPr>
              <a:t>F</a:t>
            </a:r>
            <a:r>
              <a:rPr kumimoji="0" lang="sv-SE" sz="2800" i="0" u="none" strike="noStrike" kern="1200" cap="none" spc="0" normalizeH="0" baseline="0" noProof="0" dirty="0">
                <a:ln>
                  <a:noFill/>
                </a:ln>
                <a:solidFill>
                  <a:srgbClr val="000B3C"/>
                </a:solidFill>
                <a:effectLst/>
                <a:uLnTx/>
                <a:uFillTx/>
                <a:latin typeface="Calibri"/>
                <a:ea typeface="+mn-ea"/>
                <a:cs typeface="+mn-cs"/>
              </a:rPr>
              <a:t>riskfaktorerna liksom arbetsmiljöpolicyn beskriver ett önskat läge där vi trivs, mår bra och presterar väl på jobbet.</a:t>
            </a:r>
          </a:p>
          <a:p>
            <a:pPr marL="0" marR="0" lvl="0" indent="0" algn="l" defTabSz="914400" rtl="0" eaLnBrk="1" fontAlgn="auto" latinLnBrk="0" hangingPunct="1">
              <a:spcBef>
                <a:spcPts val="0"/>
              </a:spcBef>
              <a:spcAft>
                <a:spcPts val="0"/>
              </a:spcAft>
              <a:buClrTx/>
              <a:buSzTx/>
              <a:buFontTx/>
              <a:buNone/>
              <a:tabLst/>
              <a:defRPr/>
            </a:pPr>
            <a:endParaRPr lang="sv-SE" sz="2800" dirty="0">
              <a:solidFill>
                <a:srgbClr val="000B3C"/>
              </a:solidFill>
              <a:latin typeface="Calibri"/>
            </a:endParaRPr>
          </a:p>
          <a:p>
            <a:pPr marL="0" marR="0" lvl="0" indent="0" algn="l" defTabSz="914400" rtl="0" eaLnBrk="1" fontAlgn="auto" latinLnBrk="0" hangingPunct="1">
              <a:spcBef>
                <a:spcPts val="0"/>
              </a:spcBef>
              <a:spcAft>
                <a:spcPts val="0"/>
              </a:spcAft>
              <a:buClrTx/>
              <a:buSzTx/>
              <a:buFontTx/>
              <a:buNone/>
              <a:tabLst/>
              <a:defRPr/>
            </a:pPr>
            <a:r>
              <a:rPr lang="sv-SE" sz="2800" b="1" dirty="0">
                <a:solidFill>
                  <a:srgbClr val="000B3C"/>
                </a:solidFill>
                <a:latin typeface="Calibri"/>
              </a:rPr>
              <a:t>Hur tar vi oss dit?</a:t>
            </a:r>
          </a:p>
          <a:p>
            <a:pPr marL="0" marR="0" lvl="0" indent="0" algn="l" defTabSz="914400" rtl="0" eaLnBrk="1" fontAlgn="auto" latinLnBrk="0" hangingPunct="1">
              <a:spcBef>
                <a:spcPts val="0"/>
              </a:spcBef>
              <a:spcAft>
                <a:spcPts val="0"/>
              </a:spcAft>
              <a:buClrTx/>
              <a:buSzTx/>
              <a:buFontTx/>
              <a:buNone/>
              <a:tabLst/>
              <a:defRPr/>
            </a:pPr>
            <a:r>
              <a:rPr lang="sv-SE" sz="2800" dirty="0">
                <a:solidFill>
                  <a:srgbClr val="000B3C"/>
                </a:solidFill>
                <a:latin typeface="Calibri"/>
              </a:rPr>
              <a:t>Låt </a:t>
            </a:r>
            <a:r>
              <a:rPr kumimoji="0" lang="sv-SE" sz="2800" i="0" u="none" strike="noStrike" kern="1200" cap="none" spc="0" normalizeH="0" baseline="0" noProof="0" dirty="0">
                <a:ln>
                  <a:noFill/>
                </a:ln>
                <a:solidFill>
                  <a:srgbClr val="000B3C"/>
                </a:solidFill>
                <a:effectLst/>
                <a:uLnTx/>
                <a:uFillTx/>
                <a:latin typeface="Calibri"/>
                <a:ea typeface="+mn-ea"/>
                <a:cs typeface="+mn-cs"/>
              </a:rPr>
              <a:t>friskfaktorerna vägleda er</a:t>
            </a:r>
            <a:r>
              <a:rPr kumimoji="0" lang="sv-SE" sz="2800" i="0" u="none" strike="noStrike" kern="1200" cap="none" spc="0" normalizeH="0" noProof="0" dirty="0">
                <a:ln>
                  <a:noFill/>
                </a:ln>
                <a:solidFill>
                  <a:srgbClr val="000B3C"/>
                </a:solidFill>
                <a:effectLst/>
                <a:uLnTx/>
                <a:uFillTx/>
                <a:latin typeface="Calibri"/>
                <a:ea typeface="+mn-ea"/>
                <a:cs typeface="+mn-cs"/>
              </a:rPr>
              <a:t> till det önskade läget. </a:t>
            </a:r>
            <a:endParaRPr kumimoji="0" lang="sv-SE" sz="2800" i="0" u="none" strike="noStrike" kern="1200" cap="none" spc="0" normalizeH="0" baseline="0" noProof="0" dirty="0">
              <a:ln>
                <a:noFill/>
              </a:ln>
              <a:solidFill>
                <a:srgbClr val="000B3C"/>
              </a:solidFill>
              <a:effectLst/>
              <a:uLnTx/>
              <a:uFillTx/>
              <a:latin typeface="Calibri"/>
              <a:ea typeface="+mn-ea"/>
              <a:cs typeface="+mn-cs"/>
            </a:endParaRPr>
          </a:p>
        </p:txBody>
      </p:sp>
      <p:pic>
        <p:nvPicPr>
          <p:cNvPr id="17" name="Bildobjekt 16" descr="Stack med filmappar">
            <a:extLst>
              <a:ext uri="{FF2B5EF4-FFF2-40B4-BE49-F238E27FC236}">
                <a16:creationId xmlns:a16="http://schemas.microsoft.com/office/drawing/2014/main" id="{F08B9EB3-3095-D9BE-1A0A-ED95897748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1833" y="1445433"/>
            <a:ext cx="3319327" cy="4978991"/>
          </a:xfrm>
          <a:prstGeom prst="rect">
            <a:avLst/>
          </a:prstGeom>
        </p:spPr>
      </p:pic>
      <p:sp>
        <p:nvSpPr>
          <p:cNvPr id="18" name="textruta 17">
            <a:extLst>
              <a:ext uri="{FF2B5EF4-FFF2-40B4-BE49-F238E27FC236}">
                <a16:creationId xmlns:a16="http://schemas.microsoft.com/office/drawing/2014/main" id="{A295E637-E5DF-DF71-B161-F1A7BE16BBD0}"/>
              </a:ext>
            </a:extLst>
          </p:cNvPr>
          <p:cNvSpPr txBox="1"/>
          <p:nvPr/>
        </p:nvSpPr>
        <p:spPr>
          <a:xfrm rot="19526240">
            <a:off x="8653962" y="3295685"/>
            <a:ext cx="1218091" cy="1321866"/>
          </a:xfrm>
          <a:prstGeom prst="rect">
            <a:avLst/>
          </a:prstGeom>
        </p:spPr>
        <p:txBody>
          <a:bodyPr vert="horz" wrap="non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B3C"/>
                </a:solidFill>
                <a:effectLst/>
                <a:uLnTx/>
                <a:uFillTx/>
                <a:latin typeface="Calibri"/>
                <a:ea typeface="+mn-ea"/>
                <a:cs typeface="+mn-cs"/>
              </a:rPr>
              <a:t>ARBETS-</a:t>
            </a:r>
            <a:br>
              <a:rPr kumimoji="0" lang="sv-SE" sz="1800" b="0" i="0" u="none" strike="noStrike" kern="1200" cap="none" spc="0" normalizeH="0" baseline="0" noProof="0">
                <a:ln>
                  <a:noFill/>
                </a:ln>
                <a:solidFill>
                  <a:srgbClr val="000B3C"/>
                </a:solidFill>
                <a:effectLst/>
                <a:uLnTx/>
                <a:uFillTx/>
                <a:latin typeface="Calibri"/>
                <a:ea typeface="+mn-ea"/>
                <a:cs typeface="+mn-cs"/>
              </a:rPr>
            </a:br>
            <a:r>
              <a:rPr kumimoji="0" lang="sv-SE" sz="1800" b="0" i="0" u="none" strike="noStrike" kern="1200" cap="none" spc="0" normalizeH="0" baseline="0" noProof="0">
                <a:ln>
                  <a:noFill/>
                </a:ln>
                <a:solidFill>
                  <a:srgbClr val="000B3C"/>
                </a:solidFill>
                <a:effectLst/>
                <a:uLnTx/>
                <a:uFillTx/>
                <a:latin typeface="Calibri"/>
                <a:ea typeface="+mn-ea"/>
                <a:cs typeface="+mn-cs"/>
              </a:rPr>
              <a:t>MILJÖ-</a:t>
            </a:r>
            <a:br>
              <a:rPr kumimoji="0" lang="sv-SE" sz="1800" b="0" i="0" u="none" strike="noStrike" kern="1200" cap="none" spc="0" normalizeH="0" baseline="0" noProof="0">
                <a:ln>
                  <a:noFill/>
                </a:ln>
                <a:solidFill>
                  <a:srgbClr val="000B3C"/>
                </a:solidFill>
                <a:effectLst/>
                <a:uLnTx/>
                <a:uFillTx/>
                <a:latin typeface="Calibri"/>
                <a:ea typeface="+mn-ea"/>
                <a:cs typeface="+mn-cs"/>
              </a:rPr>
            </a:br>
            <a:r>
              <a:rPr kumimoji="0" lang="sv-SE" sz="1800" b="0" i="0" u="none" strike="noStrike" kern="1200" cap="none" spc="0" normalizeH="0" baseline="0" noProof="0">
                <a:ln>
                  <a:noFill/>
                </a:ln>
                <a:solidFill>
                  <a:srgbClr val="000B3C"/>
                </a:solidFill>
                <a:effectLst/>
                <a:uLnTx/>
                <a:uFillTx/>
                <a:latin typeface="Calibri"/>
                <a:ea typeface="+mn-ea"/>
                <a:cs typeface="+mn-cs"/>
              </a:rPr>
              <a:t>POLICY</a:t>
            </a:r>
          </a:p>
        </p:txBody>
      </p:sp>
    </p:spTree>
    <p:extLst>
      <p:ext uri="{BB962C8B-B14F-4D97-AF65-F5344CB8AC3E}">
        <p14:creationId xmlns:p14="http://schemas.microsoft.com/office/powerpoint/2010/main" val="480220175"/>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2F563A-C37C-D639-2155-92E25323AF4C}"/>
              </a:ext>
            </a:extLst>
          </p:cNvPr>
          <p:cNvSpPr>
            <a:spLocks noGrp="1"/>
          </p:cNvSpPr>
          <p:nvPr>
            <p:ph type="title"/>
          </p:nvPr>
        </p:nvSpPr>
        <p:spPr/>
        <p:txBody>
          <a:bodyPr/>
          <a:lstStyle/>
          <a:p>
            <a:r>
              <a:rPr lang="sv-SE"/>
              <a:t>Integrera friskfaktorer i befintliga strukturer</a:t>
            </a:r>
          </a:p>
        </p:txBody>
      </p:sp>
      <p:sp>
        <p:nvSpPr>
          <p:cNvPr id="7" name="Platshållare för text 6">
            <a:extLst>
              <a:ext uri="{FF2B5EF4-FFF2-40B4-BE49-F238E27FC236}">
                <a16:creationId xmlns:a16="http://schemas.microsoft.com/office/drawing/2014/main" id="{C7B08574-02C6-89B5-38CB-CBECCA8A4736}"/>
              </a:ext>
            </a:extLst>
          </p:cNvPr>
          <p:cNvSpPr>
            <a:spLocks noGrp="1"/>
          </p:cNvSpPr>
          <p:nvPr>
            <p:ph type="body" sz="quarter" idx="14"/>
          </p:nvPr>
        </p:nvSpPr>
        <p:spPr/>
        <p:txBody>
          <a:bodyPr/>
          <a:lstStyle/>
          <a:p>
            <a:r>
              <a:rPr lang="sv-SE"/>
              <a:t>Så gör andra</a:t>
            </a:r>
          </a:p>
        </p:txBody>
      </p:sp>
      <p:graphicFrame>
        <p:nvGraphicFramePr>
          <p:cNvPr id="5" name="Platshållare för innehåll 4">
            <a:extLst>
              <a:ext uri="{FF2B5EF4-FFF2-40B4-BE49-F238E27FC236}">
                <a16:creationId xmlns:a16="http://schemas.microsoft.com/office/drawing/2014/main" id="{257CEC5A-1B4D-B104-8155-D004B15111E6}"/>
              </a:ext>
            </a:extLst>
          </p:cNvPr>
          <p:cNvGraphicFramePr>
            <a:graphicFrameLocks noGrp="1"/>
          </p:cNvGraphicFramePr>
          <p:nvPr>
            <p:ph sz="quarter" idx="15"/>
          </p:nvPr>
        </p:nvGraphicFramePr>
        <p:xfrm>
          <a:off x="1055688" y="1773238"/>
          <a:ext cx="10080625" cy="417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ruta 5">
            <a:extLst>
              <a:ext uri="{FF2B5EF4-FFF2-40B4-BE49-F238E27FC236}">
                <a16:creationId xmlns:a16="http://schemas.microsoft.com/office/drawing/2014/main" id="{9E5B2C0C-26FE-F1F2-FDC8-4A4B7B659DE6}"/>
              </a:ext>
            </a:extLst>
          </p:cNvPr>
          <p:cNvSpPr txBox="1"/>
          <p:nvPr/>
        </p:nvSpPr>
        <p:spPr>
          <a:xfrm>
            <a:off x="3569389" y="5057243"/>
            <a:ext cx="51087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FFFFFF"/>
                </a:solidFill>
                <a:effectLst/>
                <a:uLnTx/>
                <a:uFillTx/>
                <a:latin typeface="Calibri"/>
                <a:ea typeface="+mn-ea"/>
                <a:cs typeface="+mn-cs"/>
              </a:rPr>
              <a:t>Uthållighet och samverkan</a:t>
            </a:r>
          </a:p>
        </p:txBody>
      </p:sp>
      <p:pic>
        <p:nvPicPr>
          <p:cNvPr id="4" name="Bild 3">
            <a:extLst>
              <a:ext uri="{FF2B5EF4-FFF2-40B4-BE49-F238E27FC236}">
                <a16:creationId xmlns:a16="http://schemas.microsoft.com/office/drawing/2014/main" id="{F848CAD0-EE5F-F86F-D816-8B46DC9318B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87488" y="2276872"/>
            <a:ext cx="854224" cy="854224"/>
          </a:xfrm>
          <a:prstGeom prst="rect">
            <a:avLst/>
          </a:prstGeom>
        </p:spPr>
      </p:pic>
      <p:pic>
        <p:nvPicPr>
          <p:cNvPr id="9" name="Bild 8">
            <a:extLst>
              <a:ext uri="{FF2B5EF4-FFF2-40B4-BE49-F238E27FC236}">
                <a16:creationId xmlns:a16="http://schemas.microsoft.com/office/drawing/2014/main" id="{9685E47E-3516-A6F8-AF59-611FE33D6F2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89298" y="2348880"/>
            <a:ext cx="782216" cy="782216"/>
          </a:xfrm>
          <a:prstGeom prst="rect">
            <a:avLst/>
          </a:prstGeom>
        </p:spPr>
      </p:pic>
      <p:pic>
        <p:nvPicPr>
          <p:cNvPr id="11" name="Bild 10">
            <a:extLst>
              <a:ext uri="{FF2B5EF4-FFF2-40B4-BE49-F238E27FC236}">
                <a16:creationId xmlns:a16="http://schemas.microsoft.com/office/drawing/2014/main" id="{D0BC0AE2-5805-0040-A5EA-08753103734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81736" y="2286744"/>
            <a:ext cx="747446" cy="854224"/>
          </a:xfrm>
          <a:prstGeom prst="rect">
            <a:avLst/>
          </a:prstGeom>
        </p:spPr>
      </p:pic>
      <p:pic>
        <p:nvPicPr>
          <p:cNvPr id="17" name="Bild 16">
            <a:extLst>
              <a:ext uri="{FF2B5EF4-FFF2-40B4-BE49-F238E27FC236}">
                <a16:creationId xmlns:a16="http://schemas.microsoft.com/office/drawing/2014/main" id="{56B63BD9-72A8-D9D5-87E8-B7BAA6106C9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851846" y="2244157"/>
            <a:ext cx="925810" cy="925810"/>
          </a:xfrm>
          <a:prstGeom prst="rect">
            <a:avLst/>
          </a:prstGeom>
        </p:spPr>
      </p:pic>
      <p:pic>
        <p:nvPicPr>
          <p:cNvPr id="19" name="Bild 18">
            <a:extLst>
              <a:ext uri="{FF2B5EF4-FFF2-40B4-BE49-F238E27FC236}">
                <a16:creationId xmlns:a16="http://schemas.microsoft.com/office/drawing/2014/main" id="{76149914-06EF-115E-302F-458610A4ADD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264554" y="2311162"/>
            <a:ext cx="782216" cy="782216"/>
          </a:xfrm>
          <a:prstGeom prst="rect">
            <a:avLst/>
          </a:prstGeom>
        </p:spPr>
      </p:pic>
      <p:pic>
        <p:nvPicPr>
          <p:cNvPr id="21" name="Bild 20">
            <a:extLst>
              <a:ext uri="{FF2B5EF4-FFF2-40B4-BE49-F238E27FC236}">
                <a16:creationId xmlns:a16="http://schemas.microsoft.com/office/drawing/2014/main" id="{3B9CC521-765D-0E57-47F1-94CA9355AC1F}"/>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468630" y="2330149"/>
            <a:ext cx="923514" cy="738811"/>
          </a:xfrm>
          <a:prstGeom prst="rect">
            <a:avLst/>
          </a:prstGeom>
        </p:spPr>
      </p:pic>
    </p:spTree>
    <p:extLst>
      <p:ext uri="{BB962C8B-B14F-4D97-AF65-F5344CB8AC3E}">
        <p14:creationId xmlns:p14="http://schemas.microsoft.com/office/powerpoint/2010/main" val="3686790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tshållare för text 24">
            <a:extLst>
              <a:ext uri="{FF2B5EF4-FFF2-40B4-BE49-F238E27FC236}">
                <a16:creationId xmlns:a16="http://schemas.microsoft.com/office/drawing/2014/main" id="{8478F4AE-9F0B-249E-471F-6EBD045014F9}"/>
              </a:ext>
            </a:extLst>
          </p:cNvPr>
          <p:cNvSpPr>
            <a:spLocks noGrp="1"/>
          </p:cNvSpPr>
          <p:nvPr>
            <p:ph type="body" sz="quarter" idx="14"/>
          </p:nvPr>
        </p:nvSpPr>
        <p:spPr/>
        <p:txBody>
          <a:bodyPr/>
          <a:lstStyle/>
          <a:p>
            <a:endParaRPr lang="sv-SE"/>
          </a:p>
        </p:txBody>
      </p:sp>
      <p:sp>
        <p:nvSpPr>
          <p:cNvPr id="3" name="Rubrik 2">
            <a:extLst>
              <a:ext uri="{FF2B5EF4-FFF2-40B4-BE49-F238E27FC236}">
                <a16:creationId xmlns:a16="http://schemas.microsoft.com/office/drawing/2014/main" id="{43458D72-FCEC-D497-188D-0DF5D7B54485}"/>
              </a:ext>
            </a:extLst>
          </p:cNvPr>
          <p:cNvSpPr>
            <a:spLocks noGrp="1"/>
          </p:cNvSpPr>
          <p:nvPr>
            <p:ph type="title"/>
          </p:nvPr>
        </p:nvSpPr>
        <p:spPr/>
        <p:txBody>
          <a:bodyPr/>
          <a:lstStyle/>
          <a:p>
            <a:r>
              <a:rPr lang="sv-SE">
                <a:hlinkClick r:id="rId3"/>
              </a:rPr>
              <a:t>Planera förändring av verksamhet med stöd av friskfaktorer</a:t>
            </a:r>
            <a:endParaRPr lang="sv-SE"/>
          </a:p>
        </p:txBody>
      </p:sp>
      <p:pic>
        <p:nvPicPr>
          <p:cNvPr id="22" name="Bildobjekt 21">
            <a:extLst>
              <a:ext uri="{FF2B5EF4-FFF2-40B4-BE49-F238E27FC236}">
                <a16:creationId xmlns:a16="http://schemas.microsoft.com/office/drawing/2014/main" id="{CAE5A332-F605-0140-2CA9-66D0AA41ECC3}"/>
              </a:ext>
            </a:extLst>
          </p:cNvPr>
          <p:cNvPicPr>
            <a:picLocks noChangeAspect="1"/>
          </p:cNvPicPr>
          <p:nvPr/>
        </p:nvPicPr>
        <p:blipFill>
          <a:blip r:embed="rId4"/>
          <a:stretch>
            <a:fillRect/>
          </a:stretch>
        </p:blipFill>
        <p:spPr>
          <a:xfrm>
            <a:off x="368310" y="1509803"/>
            <a:ext cx="7861290" cy="10118757"/>
          </a:xfrm>
          <a:prstGeom prst="rect">
            <a:avLst/>
          </a:prstGeom>
          <a:ln>
            <a:solidFill>
              <a:schemeClr val="tx1"/>
            </a:solidFill>
          </a:ln>
        </p:spPr>
      </p:pic>
      <p:pic>
        <p:nvPicPr>
          <p:cNvPr id="27" name="Bildobjekt 26">
            <a:extLst>
              <a:ext uri="{FF2B5EF4-FFF2-40B4-BE49-F238E27FC236}">
                <a16:creationId xmlns:a16="http://schemas.microsoft.com/office/drawing/2014/main" id="{CBE97946-0918-C3AD-2AA5-B0081CCBC440}"/>
              </a:ext>
            </a:extLst>
          </p:cNvPr>
          <p:cNvPicPr>
            <a:picLocks noChangeAspect="1"/>
          </p:cNvPicPr>
          <p:nvPr/>
        </p:nvPicPr>
        <p:blipFill rotWithShape="1">
          <a:blip r:embed="rId5"/>
          <a:srcRect t="5178"/>
          <a:stretch/>
        </p:blipFill>
        <p:spPr>
          <a:xfrm rot="259882">
            <a:off x="4119821" y="3459681"/>
            <a:ext cx="7423473" cy="8578511"/>
          </a:xfrm>
          <a:prstGeom prst="rect">
            <a:avLst/>
          </a:prstGeom>
          <a:ln>
            <a:solidFill>
              <a:schemeClr val="tx1"/>
            </a:solidFill>
          </a:ln>
        </p:spPr>
      </p:pic>
    </p:spTree>
    <p:extLst>
      <p:ext uri="{BB962C8B-B14F-4D97-AF65-F5344CB8AC3E}">
        <p14:creationId xmlns:p14="http://schemas.microsoft.com/office/powerpoint/2010/main" val="3528791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273F2-B517-2E1C-CC4D-8AF40DDA8C1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5D13F9B-DFD5-9454-1778-408FA7B922D0}"/>
              </a:ext>
            </a:extLst>
          </p:cNvPr>
          <p:cNvSpPr>
            <a:spLocks noGrp="1"/>
          </p:cNvSpPr>
          <p:nvPr>
            <p:ph type="title"/>
          </p:nvPr>
        </p:nvSpPr>
        <p:spPr>
          <a:xfrm>
            <a:off x="335360" y="1268760"/>
            <a:ext cx="4430990" cy="576064"/>
          </a:xfrm>
        </p:spPr>
        <p:txBody>
          <a:bodyPr/>
          <a:lstStyle/>
          <a:p>
            <a:pPr algn="ctr"/>
            <a:r>
              <a:rPr lang="sv-SE" sz="4400" b="1"/>
              <a:t>Gör inte mer </a:t>
            </a:r>
            <a:br>
              <a:rPr lang="sv-SE" sz="4400" b="1"/>
            </a:br>
            <a:r>
              <a:rPr lang="sv-SE" sz="4400" b="1"/>
              <a:t>– gör annorlunda!</a:t>
            </a:r>
            <a:endParaRPr lang="en-US" sz="4400"/>
          </a:p>
        </p:txBody>
      </p:sp>
      <p:pic>
        <p:nvPicPr>
          <p:cNvPr id="5" name="Bildobjekt 4">
            <a:extLst>
              <a:ext uri="{FF2B5EF4-FFF2-40B4-BE49-F238E27FC236}">
                <a16:creationId xmlns:a16="http://schemas.microsoft.com/office/drawing/2014/main" id="{C66E5346-D70E-3CBE-2D37-3B961A487672}"/>
              </a:ext>
            </a:extLst>
          </p:cNvPr>
          <p:cNvPicPr>
            <a:picLocks noChangeAspect="1"/>
          </p:cNvPicPr>
          <p:nvPr/>
        </p:nvPicPr>
        <p:blipFill rotWithShape="1">
          <a:blip r:embed="rId3">
            <a:extLst>
              <a:ext uri="{28A0092B-C50C-407E-A947-70E740481C1C}">
                <a14:useLocalDpi xmlns:a14="http://schemas.microsoft.com/office/drawing/2010/main" val="0"/>
              </a:ext>
            </a:extLst>
          </a:blip>
          <a:srcRect r="1" b="8876"/>
          <a:stretch/>
        </p:blipFill>
        <p:spPr>
          <a:xfrm>
            <a:off x="6096000" y="10"/>
            <a:ext cx="6096000" cy="6857990"/>
          </a:xfrm>
          <a:prstGeom prst="rect">
            <a:avLst/>
          </a:prstGeom>
          <a:noFill/>
        </p:spPr>
      </p:pic>
    </p:spTree>
    <p:extLst>
      <p:ext uri="{BB962C8B-B14F-4D97-AF65-F5344CB8AC3E}">
        <p14:creationId xmlns:p14="http://schemas.microsoft.com/office/powerpoint/2010/main" val="3770060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8B8479-FD77-C932-3C1F-F39BBB64A46C}"/>
              </a:ext>
            </a:extLst>
          </p:cNvPr>
          <p:cNvSpPr>
            <a:spLocks noGrp="1"/>
          </p:cNvSpPr>
          <p:nvPr>
            <p:ph type="title"/>
          </p:nvPr>
        </p:nvSpPr>
        <p:spPr/>
        <p:txBody>
          <a:bodyPr/>
          <a:lstStyle/>
          <a:p>
            <a:r>
              <a:rPr lang="sv-SE"/>
              <a:t>Suntarbetslivs stöd i arbetet med friskfaktorer</a:t>
            </a:r>
          </a:p>
        </p:txBody>
      </p:sp>
      <p:graphicFrame>
        <p:nvGraphicFramePr>
          <p:cNvPr id="15" name="Diagram 14">
            <a:extLst>
              <a:ext uri="{FF2B5EF4-FFF2-40B4-BE49-F238E27FC236}">
                <a16:creationId xmlns:a16="http://schemas.microsoft.com/office/drawing/2014/main" id="{3E4A211D-AD20-3BC0-E086-36ECEAF73CA3}"/>
              </a:ext>
            </a:extLst>
          </p:cNvPr>
          <p:cNvGraphicFramePr/>
          <p:nvPr>
            <p:extLst>
              <p:ext uri="{D42A27DB-BD31-4B8C-83A1-F6EECF244321}">
                <p14:modId xmlns:p14="http://schemas.microsoft.com/office/powerpoint/2010/main" val="2466458726"/>
              </p:ext>
            </p:extLst>
          </p:nvPr>
        </p:nvGraphicFramePr>
        <p:xfrm>
          <a:off x="555075" y="474746"/>
          <a:ext cx="1108185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7902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02580E75-9EB2-7881-4777-B81302469FAD}"/>
              </a:ext>
            </a:extLst>
          </p:cNvPr>
          <p:cNvSpPr>
            <a:spLocks noGrp="1"/>
          </p:cNvSpPr>
          <p:nvPr>
            <p:ph type="title"/>
          </p:nvPr>
        </p:nvSpPr>
        <p:spPr/>
        <p:txBody>
          <a:bodyPr/>
          <a:lstStyle/>
          <a:p>
            <a:r>
              <a:rPr lang="sv-SE"/>
              <a:t>Innehåll</a:t>
            </a:r>
          </a:p>
        </p:txBody>
      </p:sp>
      <p:pic>
        <p:nvPicPr>
          <p:cNvPr id="10" name="Platshållare för bild 9">
            <a:extLst>
              <a:ext uri="{FF2B5EF4-FFF2-40B4-BE49-F238E27FC236}">
                <a16:creationId xmlns:a16="http://schemas.microsoft.com/office/drawing/2014/main" id="{A3DC7EAE-C3A3-F601-18D6-C6155E07536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7" name="Platshållare för innehåll 6">
            <a:extLst>
              <a:ext uri="{FF2B5EF4-FFF2-40B4-BE49-F238E27FC236}">
                <a16:creationId xmlns:a16="http://schemas.microsoft.com/office/drawing/2014/main" id="{E5F531DE-E74B-7628-AC7F-3F62A661928D}"/>
              </a:ext>
            </a:extLst>
          </p:cNvPr>
          <p:cNvSpPr>
            <a:spLocks noGrp="1"/>
          </p:cNvSpPr>
          <p:nvPr>
            <p:ph sz="half" idx="1"/>
          </p:nvPr>
        </p:nvSpPr>
        <p:spPr/>
        <p:txBody>
          <a:bodyPr/>
          <a:lstStyle/>
          <a:p>
            <a:r>
              <a:rPr lang="sv-SE"/>
              <a:t>Vad är friskfaktorer?</a:t>
            </a:r>
          </a:p>
          <a:p>
            <a:r>
              <a:rPr lang="sv-SE"/>
              <a:t>Varför arbeta med friskfaktorer?</a:t>
            </a:r>
          </a:p>
          <a:p>
            <a:r>
              <a:rPr lang="sv-SE"/>
              <a:t>Hur arbeta med friskfaktorer?</a:t>
            </a:r>
          </a:p>
          <a:p>
            <a:r>
              <a:rPr lang="sv-SE"/>
              <a:t>Medskick </a:t>
            </a:r>
          </a:p>
          <a:p>
            <a:pPr marL="0" indent="0">
              <a:buNone/>
            </a:pPr>
            <a:endParaRPr lang="sv-SE"/>
          </a:p>
        </p:txBody>
      </p:sp>
    </p:spTree>
    <p:extLst>
      <p:ext uri="{BB962C8B-B14F-4D97-AF65-F5344CB8AC3E}">
        <p14:creationId xmlns:p14="http://schemas.microsoft.com/office/powerpoint/2010/main" val="4066909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6432F-D015-0F32-96F8-11752D3EBD3D}"/>
            </a:ext>
          </a:extLst>
        </p:cNvPr>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6872F96F-0C0A-5A36-EC12-7A04CE1184A1}"/>
              </a:ext>
            </a:extLst>
          </p:cNvPr>
          <p:cNvSpPr>
            <a:spLocks noGrp="1"/>
          </p:cNvSpPr>
          <p:nvPr>
            <p:ph type="body" sz="quarter" idx="14"/>
          </p:nvPr>
        </p:nvSpPr>
        <p:spPr>
          <a:xfrm>
            <a:off x="-351459" y="6243588"/>
            <a:ext cx="11487772" cy="330746"/>
          </a:xfrm>
        </p:spPr>
        <p:txBody>
          <a:bodyPr vert="horz" lIns="91440" tIns="45720" rIns="91440" bIns="45720" rtlCol="0" anchor="t">
            <a:noAutofit/>
          </a:bodyPr>
          <a:lstStyle/>
          <a:p>
            <a:pPr algn="r"/>
            <a:r>
              <a:rPr lang="sv-SE" sz="1600">
                <a:latin typeface="Calibri"/>
                <a:cs typeface="Times New Roman"/>
              </a:rPr>
              <a:t>Källa Suntarbetsliv: </a:t>
            </a:r>
            <a:r>
              <a:rPr lang="sv-SE" sz="1600">
                <a:latin typeface="Calibri"/>
                <a:cs typeface="Times New Roman"/>
                <a:hlinkClick r:id="rId3"/>
              </a:rPr>
              <a:t>Tio tips – så lyckas ni med friskfaktorarbetet</a:t>
            </a:r>
            <a:endParaRPr lang="sv-SE" sz="1600">
              <a:latin typeface="Calibri"/>
              <a:cs typeface="Times New Roman"/>
            </a:endParaRPr>
          </a:p>
          <a:p>
            <a:endParaRPr lang="sv-SE" sz="1800"/>
          </a:p>
        </p:txBody>
      </p:sp>
      <p:sp>
        <p:nvSpPr>
          <p:cNvPr id="4" name="Rubrik 3">
            <a:extLst>
              <a:ext uri="{FF2B5EF4-FFF2-40B4-BE49-F238E27FC236}">
                <a16:creationId xmlns:a16="http://schemas.microsoft.com/office/drawing/2014/main" id="{88AE8D8E-FC90-8403-7E59-69CBA4C91587}"/>
              </a:ext>
            </a:extLst>
          </p:cNvPr>
          <p:cNvSpPr>
            <a:spLocks noGrp="1"/>
          </p:cNvSpPr>
          <p:nvPr>
            <p:ph type="title"/>
          </p:nvPr>
        </p:nvSpPr>
        <p:spPr/>
        <p:txBody>
          <a:bodyPr/>
          <a:lstStyle/>
          <a:p>
            <a:r>
              <a:rPr lang="sv-SE"/>
              <a:t>Medskick: Framgångsfaktorer i friskfaktorarbetet</a:t>
            </a:r>
          </a:p>
        </p:txBody>
      </p:sp>
      <p:graphicFrame>
        <p:nvGraphicFramePr>
          <p:cNvPr id="2" name="Platshållare för innehåll 1">
            <a:extLst>
              <a:ext uri="{FF2B5EF4-FFF2-40B4-BE49-F238E27FC236}">
                <a16:creationId xmlns:a16="http://schemas.microsoft.com/office/drawing/2014/main" id="{48833859-2C69-87B4-0187-5FEFC5DDA761}"/>
              </a:ext>
            </a:extLst>
          </p:cNvPr>
          <p:cNvGraphicFramePr>
            <a:graphicFrameLocks noGrp="1"/>
          </p:cNvGraphicFramePr>
          <p:nvPr>
            <p:ph sz="quarter" idx="15"/>
          </p:nvPr>
        </p:nvGraphicFramePr>
        <p:xfrm>
          <a:off x="1055688" y="1482725"/>
          <a:ext cx="10080625" cy="4640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upp 13">
            <a:extLst>
              <a:ext uri="{FF2B5EF4-FFF2-40B4-BE49-F238E27FC236}">
                <a16:creationId xmlns:a16="http://schemas.microsoft.com/office/drawing/2014/main" id="{B6E4851E-C98D-2464-18EF-DA2941B2307C}"/>
              </a:ext>
            </a:extLst>
          </p:cNvPr>
          <p:cNvGrpSpPr/>
          <p:nvPr/>
        </p:nvGrpSpPr>
        <p:grpSpPr>
          <a:xfrm>
            <a:off x="6020299" y="1345779"/>
            <a:ext cx="1631563" cy="1354258"/>
            <a:chOff x="6020299" y="1345779"/>
            <a:chExt cx="1631563" cy="1354258"/>
          </a:xfrm>
        </p:grpSpPr>
        <p:pic>
          <p:nvPicPr>
            <p:cNvPr id="23" name="Bild 22">
              <a:extLst>
                <a:ext uri="{FF2B5EF4-FFF2-40B4-BE49-F238E27FC236}">
                  <a16:creationId xmlns:a16="http://schemas.microsoft.com/office/drawing/2014/main" id="{7C7B26FB-916B-8C11-1DD3-6BA1CBE8009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20299" y="1345779"/>
              <a:ext cx="330746" cy="330746"/>
            </a:xfrm>
            <a:prstGeom prst="rect">
              <a:avLst/>
            </a:prstGeom>
          </p:spPr>
        </p:pic>
        <p:pic>
          <p:nvPicPr>
            <p:cNvPr id="39" name="Bildobjekt 38">
              <a:extLst>
                <a:ext uri="{FF2B5EF4-FFF2-40B4-BE49-F238E27FC236}">
                  <a16:creationId xmlns:a16="http://schemas.microsoft.com/office/drawing/2014/main" id="{E11C9DE4-2CBB-7681-BFB3-EC8C811CC44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19988" y="2168163"/>
              <a:ext cx="531874" cy="531874"/>
            </a:xfrm>
            <a:prstGeom prst="rect">
              <a:avLst/>
            </a:prstGeom>
          </p:spPr>
        </p:pic>
      </p:grpSp>
      <p:grpSp>
        <p:nvGrpSpPr>
          <p:cNvPr id="16" name="Grupp 15">
            <a:extLst>
              <a:ext uri="{FF2B5EF4-FFF2-40B4-BE49-F238E27FC236}">
                <a16:creationId xmlns:a16="http://schemas.microsoft.com/office/drawing/2014/main" id="{D184C3FF-880E-70AD-3402-F85B47C17BA8}"/>
              </a:ext>
            </a:extLst>
          </p:cNvPr>
          <p:cNvGrpSpPr/>
          <p:nvPr/>
        </p:nvGrpSpPr>
        <p:grpSpPr>
          <a:xfrm>
            <a:off x="917563" y="2977926"/>
            <a:ext cx="1652858" cy="1216499"/>
            <a:chOff x="917563" y="2977926"/>
            <a:chExt cx="1652858" cy="1216499"/>
          </a:xfrm>
        </p:grpSpPr>
        <p:pic>
          <p:nvPicPr>
            <p:cNvPr id="25" name="Bild 24">
              <a:extLst>
                <a:ext uri="{FF2B5EF4-FFF2-40B4-BE49-F238E27FC236}">
                  <a16:creationId xmlns:a16="http://schemas.microsoft.com/office/drawing/2014/main" id="{64C0CD46-46E1-2BA0-DF6A-57C6BA4B9CF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7563" y="2977926"/>
              <a:ext cx="330746" cy="330746"/>
            </a:xfrm>
            <a:prstGeom prst="rect">
              <a:avLst/>
            </a:prstGeom>
          </p:spPr>
        </p:pic>
        <p:pic>
          <p:nvPicPr>
            <p:cNvPr id="41" name="Bildobjekt 40">
              <a:extLst>
                <a:ext uri="{FF2B5EF4-FFF2-40B4-BE49-F238E27FC236}">
                  <a16:creationId xmlns:a16="http://schemas.microsoft.com/office/drawing/2014/main" id="{6244CA58-652C-704E-B37B-E2AEC6DD5BC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38547" y="3662551"/>
              <a:ext cx="531874" cy="531874"/>
            </a:xfrm>
            <a:prstGeom prst="rect">
              <a:avLst/>
            </a:prstGeom>
          </p:spPr>
        </p:pic>
      </p:grpSp>
      <p:grpSp>
        <p:nvGrpSpPr>
          <p:cNvPr id="17" name="Grupp 16">
            <a:extLst>
              <a:ext uri="{FF2B5EF4-FFF2-40B4-BE49-F238E27FC236}">
                <a16:creationId xmlns:a16="http://schemas.microsoft.com/office/drawing/2014/main" id="{02CE37A7-2FBB-7498-BF36-16ECCB0D63E3}"/>
              </a:ext>
            </a:extLst>
          </p:cNvPr>
          <p:cNvGrpSpPr/>
          <p:nvPr/>
        </p:nvGrpSpPr>
        <p:grpSpPr>
          <a:xfrm>
            <a:off x="3475015" y="2977926"/>
            <a:ext cx="1662592" cy="1298210"/>
            <a:chOff x="3475015" y="2977926"/>
            <a:chExt cx="1662592" cy="1298210"/>
          </a:xfrm>
        </p:grpSpPr>
        <p:pic>
          <p:nvPicPr>
            <p:cNvPr id="26" name="Bild 25">
              <a:extLst>
                <a:ext uri="{FF2B5EF4-FFF2-40B4-BE49-F238E27FC236}">
                  <a16:creationId xmlns:a16="http://schemas.microsoft.com/office/drawing/2014/main" id="{F6A950E2-3644-4693-32B2-CF90EED88C92}"/>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475015" y="2977926"/>
              <a:ext cx="330746" cy="330746"/>
            </a:xfrm>
            <a:prstGeom prst="rect">
              <a:avLst/>
            </a:prstGeom>
          </p:spPr>
        </p:pic>
        <p:pic>
          <p:nvPicPr>
            <p:cNvPr id="43" name="Bildobjekt 42">
              <a:extLst>
                <a:ext uri="{FF2B5EF4-FFF2-40B4-BE49-F238E27FC236}">
                  <a16:creationId xmlns:a16="http://schemas.microsoft.com/office/drawing/2014/main" id="{57E245B6-3306-3336-CB63-D68055CD507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24022" y="3662551"/>
              <a:ext cx="613585" cy="613585"/>
            </a:xfrm>
            <a:prstGeom prst="rect">
              <a:avLst/>
            </a:prstGeom>
          </p:spPr>
        </p:pic>
      </p:grpSp>
      <p:grpSp>
        <p:nvGrpSpPr>
          <p:cNvPr id="31" name="Grupp 30">
            <a:extLst>
              <a:ext uri="{FF2B5EF4-FFF2-40B4-BE49-F238E27FC236}">
                <a16:creationId xmlns:a16="http://schemas.microsoft.com/office/drawing/2014/main" id="{C80E97AA-54EC-BE38-F870-DF61F26FC6B8}"/>
              </a:ext>
            </a:extLst>
          </p:cNvPr>
          <p:cNvGrpSpPr/>
          <p:nvPr/>
        </p:nvGrpSpPr>
        <p:grpSpPr>
          <a:xfrm>
            <a:off x="3475015" y="4610073"/>
            <a:ext cx="1663610" cy="1263678"/>
            <a:chOff x="3475015" y="4610073"/>
            <a:chExt cx="1663610" cy="1263678"/>
          </a:xfrm>
        </p:grpSpPr>
        <p:pic>
          <p:nvPicPr>
            <p:cNvPr id="29" name="Bild 28">
              <a:extLst>
                <a:ext uri="{FF2B5EF4-FFF2-40B4-BE49-F238E27FC236}">
                  <a16:creationId xmlns:a16="http://schemas.microsoft.com/office/drawing/2014/main" id="{1D786595-2923-889B-BC79-1769E7A0EDB9}"/>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475015" y="4610073"/>
              <a:ext cx="330746" cy="330746"/>
            </a:xfrm>
            <a:prstGeom prst="rect">
              <a:avLst/>
            </a:prstGeom>
          </p:spPr>
        </p:pic>
        <p:pic>
          <p:nvPicPr>
            <p:cNvPr id="49" name="Bildobjekt 48">
              <a:extLst>
                <a:ext uri="{FF2B5EF4-FFF2-40B4-BE49-F238E27FC236}">
                  <a16:creationId xmlns:a16="http://schemas.microsoft.com/office/drawing/2014/main" id="{942B0BCC-1E54-9A8F-4345-2370A2BEFB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526882" y="5262008"/>
              <a:ext cx="611743" cy="611743"/>
            </a:xfrm>
            <a:prstGeom prst="rect">
              <a:avLst/>
            </a:prstGeom>
          </p:spPr>
        </p:pic>
      </p:grpSp>
      <p:grpSp>
        <p:nvGrpSpPr>
          <p:cNvPr id="33" name="Grupp 32">
            <a:extLst>
              <a:ext uri="{FF2B5EF4-FFF2-40B4-BE49-F238E27FC236}">
                <a16:creationId xmlns:a16="http://schemas.microsoft.com/office/drawing/2014/main" id="{0635F43F-173C-1D5A-79E9-1EE2891B9BCA}"/>
              </a:ext>
            </a:extLst>
          </p:cNvPr>
          <p:cNvGrpSpPr/>
          <p:nvPr/>
        </p:nvGrpSpPr>
        <p:grpSpPr>
          <a:xfrm>
            <a:off x="6111086" y="4573518"/>
            <a:ext cx="1580710" cy="1300232"/>
            <a:chOff x="6111086" y="4573518"/>
            <a:chExt cx="1580710" cy="1300232"/>
          </a:xfrm>
        </p:grpSpPr>
        <p:sp>
          <p:nvSpPr>
            <p:cNvPr id="30" name="Ellips 29">
              <a:extLst>
                <a:ext uri="{FF2B5EF4-FFF2-40B4-BE49-F238E27FC236}">
                  <a16:creationId xmlns:a16="http://schemas.microsoft.com/office/drawing/2014/main" id="{1B020691-CAD5-0FB5-5D3C-A744D93C4AF4}"/>
                </a:ext>
              </a:extLst>
            </p:cNvPr>
            <p:cNvSpPr/>
            <p:nvPr/>
          </p:nvSpPr>
          <p:spPr>
            <a:xfrm>
              <a:off x="6111086" y="4573518"/>
              <a:ext cx="330746" cy="330746"/>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FFFFFF"/>
                  </a:solidFill>
                  <a:effectLst/>
                  <a:uLnTx/>
                  <a:uFillTx/>
                  <a:latin typeface="Chevin Pro Bold" panose="020F0803030000060003" pitchFamily="34" charset="0"/>
                  <a:ea typeface="+mn-ea"/>
                  <a:cs typeface="+mn-cs"/>
                </a:rPr>
                <a:t>10</a:t>
              </a:r>
              <a:endParaRPr kumimoji="0" lang="sv-SE" sz="1200" b="1" i="0" u="none" strike="noStrike" kern="1200" cap="none" spc="0" normalizeH="0" baseline="0" noProof="0">
                <a:ln>
                  <a:noFill/>
                </a:ln>
                <a:solidFill>
                  <a:srgbClr val="FFFFFF"/>
                </a:solidFill>
                <a:effectLst/>
                <a:uLnTx/>
                <a:uFillTx/>
                <a:latin typeface="Chevin Pro Bold" panose="020F0803030000060003" pitchFamily="34" charset="0"/>
                <a:ea typeface="+mn-ea"/>
                <a:cs typeface="+mn-cs"/>
              </a:endParaRPr>
            </a:p>
          </p:txBody>
        </p:sp>
        <p:pic>
          <p:nvPicPr>
            <p:cNvPr id="51" name="Bildobjekt 50">
              <a:extLst>
                <a:ext uri="{FF2B5EF4-FFF2-40B4-BE49-F238E27FC236}">
                  <a16:creationId xmlns:a16="http://schemas.microsoft.com/office/drawing/2014/main" id="{2196008A-53DB-778A-8FF0-7E40AEF55C3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080053" y="5262007"/>
              <a:ext cx="611743" cy="611743"/>
            </a:xfrm>
            <a:prstGeom prst="rect">
              <a:avLst/>
            </a:prstGeom>
          </p:spPr>
        </p:pic>
      </p:grpSp>
      <p:grpSp>
        <p:nvGrpSpPr>
          <p:cNvPr id="20" name="Grupp 19">
            <a:extLst>
              <a:ext uri="{FF2B5EF4-FFF2-40B4-BE49-F238E27FC236}">
                <a16:creationId xmlns:a16="http://schemas.microsoft.com/office/drawing/2014/main" id="{D8252443-7683-1BA5-457C-CE996B32F8C7}"/>
              </a:ext>
            </a:extLst>
          </p:cNvPr>
          <p:cNvGrpSpPr/>
          <p:nvPr/>
        </p:nvGrpSpPr>
        <p:grpSpPr>
          <a:xfrm>
            <a:off x="8578306" y="2956797"/>
            <a:ext cx="1627195" cy="1278658"/>
            <a:chOff x="8578306" y="2956797"/>
            <a:chExt cx="1627195" cy="1278658"/>
          </a:xfrm>
        </p:grpSpPr>
        <p:pic>
          <p:nvPicPr>
            <p:cNvPr id="7" name="Bild 6">
              <a:extLst>
                <a:ext uri="{FF2B5EF4-FFF2-40B4-BE49-F238E27FC236}">
                  <a16:creationId xmlns:a16="http://schemas.microsoft.com/office/drawing/2014/main" id="{FF319200-9FD5-BA3D-67D7-E36F6342A64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593757" y="3746061"/>
              <a:ext cx="611744" cy="489394"/>
            </a:xfrm>
            <a:prstGeom prst="rect">
              <a:avLst/>
            </a:prstGeom>
          </p:spPr>
        </p:pic>
        <p:pic>
          <p:nvPicPr>
            <p:cNvPr id="28" name="Bild 27">
              <a:extLst>
                <a:ext uri="{FF2B5EF4-FFF2-40B4-BE49-F238E27FC236}">
                  <a16:creationId xmlns:a16="http://schemas.microsoft.com/office/drawing/2014/main" id="{0BA17C1A-AA9C-298B-B0F0-26556AC43A89}"/>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578306" y="2956797"/>
              <a:ext cx="330746" cy="330746"/>
            </a:xfrm>
            <a:prstGeom prst="rect">
              <a:avLst/>
            </a:prstGeom>
          </p:spPr>
        </p:pic>
      </p:grpSp>
      <p:grpSp>
        <p:nvGrpSpPr>
          <p:cNvPr id="15" name="Grupp 14">
            <a:extLst>
              <a:ext uri="{FF2B5EF4-FFF2-40B4-BE49-F238E27FC236}">
                <a16:creationId xmlns:a16="http://schemas.microsoft.com/office/drawing/2014/main" id="{E0DDA9DA-A4CA-67F1-3F7B-B1E99C1289B2}"/>
              </a:ext>
            </a:extLst>
          </p:cNvPr>
          <p:cNvGrpSpPr/>
          <p:nvPr/>
        </p:nvGrpSpPr>
        <p:grpSpPr>
          <a:xfrm>
            <a:off x="8578306" y="1345779"/>
            <a:ext cx="1627194" cy="1434127"/>
            <a:chOff x="8578306" y="1345779"/>
            <a:chExt cx="1627194" cy="1434127"/>
          </a:xfrm>
        </p:grpSpPr>
        <p:pic>
          <p:nvPicPr>
            <p:cNvPr id="24" name="Bild 23">
              <a:extLst>
                <a:ext uri="{FF2B5EF4-FFF2-40B4-BE49-F238E27FC236}">
                  <a16:creationId xmlns:a16="http://schemas.microsoft.com/office/drawing/2014/main" id="{602EE6AF-2354-84BE-D8D9-06D63C09DA10}"/>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578306" y="1345779"/>
              <a:ext cx="330746" cy="330746"/>
            </a:xfrm>
            <a:prstGeom prst="rect">
              <a:avLst/>
            </a:prstGeom>
          </p:spPr>
        </p:pic>
        <p:pic>
          <p:nvPicPr>
            <p:cNvPr id="47" name="Bildobjekt 46">
              <a:extLst>
                <a:ext uri="{FF2B5EF4-FFF2-40B4-BE49-F238E27FC236}">
                  <a16:creationId xmlns:a16="http://schemas.microsoft.com/office/drawing/2014/main" id="{CEA9A289-EA3A-913D-4CC6-E6A22364504B}"/>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593757" y="2168163"/>
              <a:ext cx="611743" cy="611743"/>
            </a:xfrm>
            <a:prstGeom prst="rect">
              <a:avLst/>
            </a:prstGeom>
          </p:spPr>
        </p:pic>
      </p:grpSp>
      <p:grpSp>
        <p:nvGrpSpPr>
          <p:cNvPr id="13" name="Grupp 12">
            <a:extLst>
              <a:ext uri="{FF2B5EF4-FFF2-40B4-BE49-F238E27FC236}">
                <a16:creationId xmlns:a16="http://schemas.microsoft.com/office/drawing/2014/main" id="{1D3544E3-4EF6-B90F-41CB-C2F1939EB6BD}"/>
              </a:ext>
            </a:extLst>
          </p:cNvPr>
          <p:cNvGrpSpPr/>
          <p:nvPr/>
        </p:nvGrpSpPr>
        <p:grpSpPr>
          <a:xfrm>
            <a:off x="3475570" y="1345779"/>
            <a:ext cx="1672287" cy="1269757"/>
            <a:chOff x="3475570" y="1345779"/>
            <a:chExt cx="1672287" cy="1269757"/>
          </a:xfrm>
        </p:grpSpPr>
        <p:pic>
          <p:nvPicPr>
            <p:cNvPr id="11" name="Bildobjekt 10">
              <a:extLst>
                <a:ext uri="{FF2B5EF4-FFF2-40B4-BE49-F238E27FC236}">
                  <a16:creationId xmlns:a16="http://schemas.microsoft.com/office/drawing/2014/main" id="{CA171E0B-B746-82F3-4B6F-9A8CF487248D}"/>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534272" y="2001951"/>
              <a:ext cx="613585" cy="613585"/>
            </a:xfrm>
            <a:prstGeom prst="rect">
              <a:avLst/>
            </a:prstGeom>
          </p:spPr>
        </p:pic>
        <p:pic>
          <p:nvPicPr>
            <p:cNvPr id="22" name="Bild 21">
              <a:extLst>
                <a:ext uri="{FF2B5EF4-FFF2-40B4-BE49-F238E27FC236}">
                  <a16:creationId xmlns:a16="http://schemas.microsoft.com/office/drawing/2014/main" id="{2FA5D8FA-8475-61ED-DB48-15B74B06A8C7}"/>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3475570" y="1345779"/>
              <a:ext cx="330746" cy="330746"/>
            </a:xfrm>
            <a:prstGeom prst="rect">
              <a:avLst/>
            </a:prstGeom>
          </p:spPr>
        </p:pic>
      </p:grpSp>
      <p:grpSp>
        <p:nvGrpSpPr>
          <p:cNvPr id="19" name="Grupp 18">
            <a:extLst>
              <a:ext uri="{FF2B5EF4-FFF2-40B4-BE49-F238E27FC236}">
                <a16:creationId xmlns:a16="http://schemas.microsoft.com/office/drawing/2014/main" id="{8779986D-200C-6334-339B-57CD1514F9D7}"/>
              </a:ext>
            </a:extLst>
          </p:cNvPr>
          <p:cNvGrpSpPr/>
          <p:nvPr/>
        </p:nvGrpSpPr>
        <p:grpSpPr>
          <a:xfrm>
            <a:off x="6021137" y="2959648"/>
            <a:ext cx="1712436" cy="1316488"/>
            <a:chOff x="6021137" y="2959648"/>
            <a:chExt cx="1712436" cy="1316488"/>
          </a:xfrm>
        </p:grpSpPr>
        <p:pic>
          <p:nvPicPr>
            <p:cNvPr id="45" name="Bildobjekt 44">
              <a:extLst>
                <a:ext uri="{FF2B5EF4-FFF2-40B4-BE49-F238E27FC236}">
                  <a16:creationId xmlns:a16="http://schemas.microsoft.com/office/drawing/2014/main" id="{7410951C-421F-B265-FC94-6E93E6B81B17}"/>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119988" y="3662551"/>
              <a:ext cx="613585" cy="613585"/>
            </a:xfrm>
            <a:prstGeom prst="rect">
              <a:avLst/>
            </a:prstGeom>
          </p:spPr>
        </p:pic>
        <p:pic>
          <p:nvPicPr>
            <p:cNvPr id="27" name="Bild 26">
              <a:extLst>
                <a:ext uri="{FF2B5EF4-FFF2-40B4-BE49-F238E27FC236}">
                  <a16:creationId xmlns:a16="http://schemas.microsoft.com/office/drawing/2014/main" id="{1BDEAE38-C40F-807D-370E-D6CD2CE8293A}"/>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6021137" y="2959648"/>
              <a:ext cx="330746" cy="330746"/>
            </a:xfrm>
            <a:prstGeom prst="rect">
              <a:avLst/>
            </a:prstGeom>
          </p:spPr>
        </p:pic>
      </p:grpSp>
      <p:grpSp>
        <p:nvGrpSpPr>
          <p:cNvPr id="10" name="Grupp 9">
            <a:extLst>
              <a:ext uri="{FF2B5EF4-FFF2-40B4-BE49-F238E27FC236}">
                <a16:creationId xmlns:a16="http://schemas.microsoft.com/office/drawing/2014/main" id="{2E544BF3-C16D-E85E-642C-A812D87D192E}"/>
              </a:ext>
            </a:extLst>
          </p:cNvPr>
          <p:cNvGrpSpPr/>
          <p:nvPr/>
        </p:nvGrpSpPr>
        <p:grpSpPr>
          <a:xfrm>
            <a:off x="917563" y="1389335"/>
            <a:ext cx="1604429" cy="1136916"/>
            <a:chOff x="917563" y="1389335"/>
            <a:chExt cx="1604429" cy="1136916"/>
          </a:xfrm>
        </p:grpSpPr>
        <p:pic>
          <p:nvPicPr>
            <p:cNvPr id="12" name="Bild 11">
              <a:extLst>
                <a:ext uri="{FF2B5EF4-FFF2-40B4-BE49-F238E27FC236}">
                  <a16:creationId xmlns:a16="http://schemas.microsoft.com/office/drawing/2014/main" id="{22B1AFE6-7BCF-2595-C2FD-09CC90840654}"/>
                </a:ext>
              </a:extLst>
            </p:cNvPr>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2086975" y="2091234"/>
              <a:ext cx="435017" cy="435017"/>
            </a:xfrm>
            <a:prstGeom prst="rect">
              <a:avLst/>
            </a:prstGeom>
          </p:spPr>
        </p:pic>
        <p:pic>
          <p:nvPicPr>
            <p:cNvPr id="21" name="Bild 20">
              <a:extLst>
                <a:ext uri="{FF2B5EF4-FFF2-40B4-BE49-F238E27FC236}">
                  <a16:creationId xmlns:a16="http://schemas.microsoft.com/office/drawing/2014/main" id="{48042AC8-BFF8-3494-9839-55E551EEB49C}"/>
                </a:ext>
              </a:extLst>
            </p:cNvPr>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917563" y="1389335"/>
              <a:ext cx="330746" cy="330746"/>
            </a:xfrm>
            <a:prstGeom prst="rect">
              <a:avLst/>
            </a:prstGeom>
          </p:spPr>
        </p:pic>
      </p:grpSp>
    </p:spTree>
    <p:extLst>
      <p:ext uri="{BB962C8B-B14F-4D97-AF65-F5344CB8AC3E}">
        <p14:creationId xmlns:p14="http://schemas.microsoft.com/office/powerpoint/2010/main" val="1750477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1">
            <a:extLst>
              <a:ext uri="{FF2B5EF4-FFF2-40B4-BE49-F238E27FC236}">
                <a16:creationId xmlns:a16="http://schemas.microsoft.com/office/drawing/2014/main" id="{85B4A283-7EBB-A6CA-3474-35FD242E4F69}"/>
              </a:ext>
            </a:extLst>
          </p:cNvPr>
          <p:cNvSpPr>
            <a:spLocks noGrp="1"/>
          </p:cNvSpPr>
          <p:nvPr>
            <p:ph type="body" sz="quarter" idx="12"/>
          </p:nvPr>
        </p:nvSpPr>
        <p:spPr>
          <a:prstGeom prst="rect">
            <a:avLst/>
          </a:prstGeom>
        </p:spPr>
        <p:txBody>
          <a:bodyPr vert="horz" lIns="91440" tIns="45720" rIns="91440" bIns="45720" rtlCol="0" anchor="ctr" anchorCtr="0">
            <a:noAutofit/>
          </a:bodyPr>
          <a:lstStyle>
            <a:lvl1pPr marL="0" indent="0" algn="r" defTabSz="914400" rtl="0" eaLnBrk="1" latinLnBrk="0" hangingPunct="1">
              <a:spcBef>
                <a:spcPct val="20000"/>
              </a:spcBef>
              <a:buClrTx/>
              <a:buFont typeface="Arial" panose="020B0604020202020204" pitchFamily="34" charset="0"/>
              <a:buNone/>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sv-SE">
              <a:hlinkClick r:id="rId3"/>
            </a:endParaRPr>
          </a:p>
          <a:p>
            <a:endParaRPr lang="sv-SE">
              <a:hlinkClick r:id="rId3"/>
            </a:endParaRPr>
          </a:p>
          <a:p>
            <a:endParaRPr lang="sv-SE">
              <a:hlinkClick r:id="" action="ppaction://noaction"/>
            </a:endParaRPr>
          </a:p>
          <a:p>
            <a:r>
              <a:rPr lang="sv-SE">
                <a:hlinkClick r:id="" action="ppaction://noaction"/>
              </a:rPr>
              <a:t>a</a:t>
            </a:r>
            <a:r>
              <a:rPr lang="sv-SE">
                <a:hlinkClick r:id="rId3"/>
              </a:rPr>
              <a:t>nn-charlotte.laurell@suntarbetsliv.se</a:t>
            </a:r>
            <a:endParaRPr lang="sv-SE"/>
          </a:p>
          <a:p>
            <a:r>
              <a:rPr lang="sv-SE">
                <a:hlinkClick r:id="rId4"/>
              </a:rPr>
              <a:t>victoria.magnusson@suntarbetsliv.se</a:t>
            </a:r>
            <a:endParaRPr lang="sv-SE"/>
          </a:p>
          <a:p>
            <a:endParaRPr lang="sv-SE"/>
          </a:p>
        </p:txBody>
      </p:sp>
    </p:spTree>
    <p:extLst>
      <p:ext uri="{BB962C8B-B14F-4D97-AF65-F5344CB8AC3E}">
        <p14:creationId xmlns:p14="http://schemas.microsoft.com/office/powerpoint/2010/main" val="812015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87B3EBD4-CE12-360C-B6CE-C58A61AA0416}"/>
              </a:ext>
            </a:extLst>
          </p:cNvPr>
          <p:cNvSpPr>
            <a:spLocks noGrp="1"/>
          </p:cNvSpPr>
          <p:nvPr>
            <p:ph sz="quarter" idx="15"/>
          </p:nvPr>
        </p:nvSpPr>
        <p:spPr/>
        <p:txBody>
          <a:bodyPr/>
          <a:lstStyle/>
          <a:p>
            <a:pPr marL="0" indent="0" algn="ctr">
              <a:buNone/>
            </a:pPr>
            <a:r>
              <a:rPr lang="sv-SE" sz="3600" b="1"/>
              <a:t>Arbetsglädje</a:t>
            </a:r>
          </a:p>
          <a:p>
            <a:pPr marL="0" indent="0" algn="ctr">
              <a:buNone/>
            </a:pPr>
            <a:endParaRPr lang="sv-SE" sz="1050" b="1"/>
          </a:p>
          <a:p>
            <a:pPr marL="0" indent="0" algn="ctr">
              <a:buNone/>
            </a:pPr>
            <a:r>
              <a:rPr lang="sv-SE" sz="3600"/>
              <a:t>Vad gör att du mår </a:t>
            </a:r>
            <a:br>
              <a:rPr lang="sv-SE" sz="3600"/>
            </a:br>
            <a:r>
              <a:rPr lang="sv-SE" sz="3600"/>
              <a:t>bra och presterar väl </a:t>
            </a:r>
            <a:br>
              <a:rPr lang="sv-SE" sz="3600"/>
            </a:br>
            <a:r>
              <a:rPr lang="sv-SE" sz="3600"/>
              <a:t>på jobbet?</a:t>
            </a:r>
          </a:p>
        </p:txBody>
      </p:sp>
      <p:pic>
        <p:nvPicPr>
          <p:cNvPr id="11" name="Platshållare för bild 10">
            <a:extLst>
              <a:ext uri="{FF2B5EF4-FFF2-40B4-BE49-F238E27FC236}">
                <a16:creationId xmlns:a16="http://schemas.microsoft.com/office/drawing/2014/main" id="{7BAE66DD-440F-14C1-4379-7E571F86A50A}"/>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33775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5C85FB0-B714-4CC7-5F93-67E9DD047A80}"/>
              </a:ext>
            </a:extLst>
          </p:cNvPr>
          <p:cNvSpPr>
            <a:spLocks noGrp="1"/>
          </p:cNvSpPr>
          <p:nvPr>
            <p:ph type="title"/>
          </p:nvPr>
        </p:nvSpPr>
        <p:spPr/>
        <p:txBody>
          <a:bodyPr/>
          <a:lstStyle/>
          <a:p>
            <a:r>
              <a:rPr lang="sv-SE" dirty="0"/>
              <a:t>Bikupa</a:t>
            </a:r>
          </a:p>
        </p:txBody>
      </p:sp>
      <p:sp>
        <p:nvSpPr>
          <p:cNvPr id="11" name="Platshållare för innehåll 10">
            <a:extLst>
              <a:ext uri="{FF2B5EF4-FFF2-40B4-BE49-F238E27FC236}">
                <a16:creationId xmlns:a16="http://schemas.microsoft.com/office/drawing/2014/main" id="{93B66908-4FE2-1CEC-C2F0-EFF1069A3535}"/>
              </a:ext>
            </a:extLst>
          </p:cNvPr>
          <p:cNvSpPr>
            <a:spLocks noGrp="1"/>
          </p:cNvSpPr>
          <p:nvPr>
            <p:ph sz="half" idx="1"/>
          </p:nvPr>
        </p:nvSpPr>
        <p:spPr/>
        <p:txBody>
          <a:bodyPr/>
          <a:lstStyle/>
          <a:p>
            <a:r>
              <a:rPr lang="sv-SE" dirty="0"/>
              <a:t>Prata med grannen</a:t>
            </a:r>
          </a:p>
          <a:p>
            <a:r>
              <a:rPr lang="sv-SE" dirty="0"/>
              <a:t>Hitta exempel på vad </a:t>
            </a:r>
            <a:r>
              <a:rPr lang="sv-SE"/>
              <a:t>ni redan gör </a:t>
            </a:r>
            <a:r>
              <a:rPr lang="sv-SE" dirty="0"/>
              <a:t>som stärker arbetsglädjen?</a:t>
            </a:r>
          </a:p>
          <a:p>
            <a:pPr marL="0" indent="0">
              <a:buNone/>
            </a:pPr>
            <a:endParaRPr lang="sv-SE" dirty="0"/>
          </a:p>
          <a:p>
            <a:endParaRPr lang="sv-SE" dirty="0"/>
          </a:p>
        </p:txBody>
      </p:sp>
      <p:pic>
        <p:nvPicPr>
          <p:cNvPr id="17" name="Platshållare för bild 16">
            <a:extLst>
              <a:ext uri="{FF2B5EF4-FFF2-40B4-BE49-F238E27FC236}">
                <a16:creationId xmlns:a16="http://schemas.microsoft.com/office/drawing/2014/main" id="{B900357D-969D-27E7-C948-DEDA227E85F6}"/>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55282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8F62F-2431-5D52-875D-5AAD19DC717C}"/>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E6F4A945-9084-F1DE-D7C4-7F00939B4275}"/>
              </a:ext>
            </a:extLst>
          </p:cNvPr>
          <p:cNvSpPr>
            <a:spLocks noGrp="1"/>
          </p:cNvSpPr>
          <p:nvPr>
            <p:ph type="title"/>
          </p:nvPr>
        </p:nvSpPr>
        <p:spPr/>
        <p:txBody>
          <a:bodyPr/>
          <a:lstStyle/>
          <a:p>
            <a:r>
              <a:rPr lang="sv-SE"/>
              <a:t>Friskfaktorer</a:t>
            </a:r>
          </a:p>
        </p:txBody>
      </p:sp>
      <p:pic>
        <p:nvPicPr>
          <p:cNvPr id="10" name="Platshållare för innehåll 9">
            <a:extLst>
              <a:ext uri="{FF2B5EF4-FFF2-40B4-BE49-F238E27FC236}">
                <a16:creationId xmlns:a16="http://schemas.microsoft.com/office/drawing/2014/main" id="{B1114812-D7A8-A781-0EA5-8CC9725F6F02}"/>
              </a:ext>
            </a:extLst>
          </p:cNvPr>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2819783" y="870938"/>
            <a:ext cx="7908087" cy="5156472"/>
          </a:xfrm>
        </p:spPr>
      </p:pic>
    </p:spTree>
    <p:extLst>
      <p:ext uri="{BB962C8B-B14F-4D97-AF65-F5344CB8AC3E}">
        <p14:creationId xmlns:p14="http://schemas.microsoft.com/office/powerpoint/2010/main" val="393763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3F4CC1-B76E-D75E-DB8F-89DA85D9632B}"/>
              </a:ext>
            </a:extLst>
          </p:cNvPr>
          <p:cNvSpPr>
            <a:spLocks noGrp="1"/>
          </p:cNvSpPr>
          <p:nvPr>
            <p:ph type="title"/>
          </p:nvPr>
        </p:nvSpPr>
        <p:spPr/>
        <p:txBody>
          <a:bodyPr/>
          <a:lstStyle/>
          <a:p>
            <a:r>
              <a:rPr lang="sv-SE" dirty="0"/>
              <a:t>Friskfaktorerna definierar och sorterar</a:t>
            </a:r>
          </a:p>
        </p:txBody>
      </p:sp>
      <p:sp>
        <p:nvSpPr>
          <p:cNvPr id="6" name="Platshållare för text 5">
            <a:extLst>
              <a:ext uri="{FF2B5EF4-FFF2-40B4-BE49-F238E27FC236}">
                <a16:creationId xmlns:a16="http://schemas.microsoft.com/office/drawing/2014/main" id="{2B956DFA-B005-8083-366B-9F62F6B5C868}"/>
              </a:ext>
            </a:extLst>
          </p:cNvPr>
          <p:cNvSpPr>
            <a:spLocks noGrp="1"/>
          </p:cNvSpPr>
          <p:nvPr>
            <p:ph type="body" sz="quarter" idx="14"/>
          </p:nvPr>
        </p:nvSpPr>
        <p:spPr/>
        <p:txBody>
          <a:bodyPr/>
          <a:lstStyle/>
          <a:p>
            <a:endParaRPr lang="sv-SE"/>
          </a:p>
        </p:txBody>
      </p:sp>
      <p:pic>
        <p:nvPicPr>
          <p:cNvPr id="8" name="Bildobjekt 7">
            <a:extLst>
              <a:ext uri="{FF2B5EF4-FFF2-40B4-BE49-F238E27FC236}">
                <a16:creationId xmlns:a16="http://schemas.microsoft.com/office/drawing/2014/main" id="{C6CEF2E8-79E6-0A86-CDFE-D13F18A13FEC}"/>
              </a:ext>
            </a:extLst>
          </p:cNvPr>
          <p:cNvPicPr>
            <a:picLocks noChangeAspect="1"/>
          </p:cNvPicPr>
          <p:nvPr/>
        </p:nvPicPr>
        <p:blipFill rotWithShape="1">
          <a:blip r:embed="rId3"/>
          <a:srcRect l="2151"/>
          <a:stretch/>
        </p:blipFill>
        <p:spPr>
          <a:xfrm>
            <a:off x="1417979" y="1184412"/>
            <a:ext cx="9389546" cy="5098777"/>
          </a:xfrm>
          <a:prstGeom prst="rect">
            <a:avLst/>
          </a:prstGeom>
          <a:noFill/>
          <a:ln>
            <a:noFill/>
          </a:ln>
        </p:spPr>
      </p:pic>
      <p:pic>
        <p:nvPicPr>
          <p:cNvPr id="9" name="Bildobjekt 8">
            <a:extLst>
              <a:ext uri="{FF2B5EF4-FFF2-40B4-BE49-F238E27FC236}">
                <a16:creationId xmlns:a16="http://schemas.microsoft.com/office/drawing/2014/main" id="{5AC484B8-D40A-9338-CAEF-736444FAC0B4}"/>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3371902" y="1184412"/>
            <a:ext cx="5038414" cy="5098777"/>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87788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Det här är friskfaktorer">
            <a:hlinkClick r:id="" action="ppaction://media"/>
            <a:extLst>
              <a:ext uri="{FF2B5EF4-FFF2-40B4-BE49-F238E27FC236}">
                <a16:creationId xmlns:a16="http://schemas.microsoft.com/office/drawing/2014/main" id="{CCEDB102-3A4C-4216-837B-0142A08157CF}"/>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57782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latshållare för text 16">
            <a:extLst>
              <a:ext uri="{FF2B5EF4-FFF2-40B4-BE49-F238E27FC236}">
                <a16:creationId xmlns:a16="http://schemas.microsoft.com/office/drawing/2014/main" id="{C05B434E-545B-D102-E731-CC746AF401FE}"/>
              </a:ext>
            </a:extLst>
          </p:cNvPr>
          <p:cNvSpPr>
            <a:spLocks noGrp="1"/>
          </p:cNvSpPr>
          <p:nvPr>
            <p:ph type="body" sz="quarter" idx="10"/>
          </p:nvPr>
        </p:nvSpPr>
        <p:spPr/>
        <p:txBody>
          <a:bodyPr/>
          <a:lstStyle/>
          <a:p>
            <a:endParaRPr lang="sv-SE"/>
          </a:p>
        </p:txBody>
      </p:sp>
      <p:sp>
        <p:nvSpPr>
          <p:cNvPr id="9" name="Rubrik 2">
            <a:extLst>
              <a:ext uri="{FF2B5EF4-FFF2-40B4-BE49-F238E27FC236}">
                <a16:creationId xmlns:a16="http://schemas.microsoft.com/office/drawing/2014/main" id="{99F0E162-71D1-50F8-DE4E-D6706A29D10B}"/>
              </a:ext>
            </a:extLst>
          </p:cNvPr>
          <p:cNvSpPr>
            <a:spLocks noGrp="1"/>
          </p:cNvSpPr>
          <p:nvPr>
            <p:ph type="title" idx="4294967295"/>
          </p:nvPr>
        </p:nvSpPr>
        <p:spPr>
          <a:xfrm>
            <a:off x="703263" y="533400"/>
            <a:ext cx="11488737" cy="720725"/>
          </a:xfrm>
        </p:spPr>
        <p:txBody>
          <a:bodyPr/>
          <a:lstStyle/>
          <a:p>
            <a:r>
              <a:rPr lang="sv-SE"/>
              <a:t>Ett mer främjande arbetssätt</a:t>
            </a:r>
          </a:p>
        </p:txBody>
      </p:sp>
      <p:sp>
        <p:nvSpPr>
          <p:cNvPr id="19" name="textruta 18">
            <a:extLst>
              <a:ext uri="{FF2B5EF4-FFF2-40B4-BE49-F238E27FC236}">
                <a16:creationId xmlns:a16="http://schemas.microsoft.com/office/drawing/2014/main" id="{E443C547-C618-3735-6EAB-606A07EBB717}"/>
              </a:ext>
            </a:extLst>
          </p:cNvPr>
          <p:cNvSpPr txBox="1"/>
          <p:nvPr/>
        </p:nvSpPr>
        <p:spPr>
          <a:xfrm>
            <a:off x="7192722" y="2009988"/>
            <a:ext cx="14584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a:ea typeface="+mn-ea"/>
                <a:cs typeface="+mn-cs"/>
              </a:rPr>
              <a:t>FRÄMJANDE</a:t>
            </a:r>
            <a:endParaRPr kumimoji="0" lang="sv-SE" sz="1200" b="1" i="0" u="none" strike="noStrike" kern="1200" cap="none" spc="0" normalizeH="0" baseline="0" noProof="0">
              <a:ln>
                <a:noFill/>
              </a:ln>
              <a:solidFill>
                <a:prstClr val="black"/>
              </a:solidFill>
              <a:effectLst/>
              <a:uLnTx/>
              <a:uFillTx/>
              <a:latin typeface="Calibri"/>
              <a:ea typeface="+mn-ea"/>
              <a:cs typeface="+mn-cs"/>
            </a:endParaRPr>
          </a:p>
        </p:txBody>
      </p:sp>
      <p:sp>
        <p:nvSpPr>
          <p:cNvPr id="20" name="textruta 19">
            <a:extLst>
              <a:ext uri="{FF2B5EF4-FFF2-40B4-BE49-F238E27FC236}">
                <a16:creationId xmlns:a16="http://schemas.microsoft.com/office/drawing/2014/main" id="{CBC8C356-59C1-D822-5D70-70AFDD244369}"/>
              </a:ext>
            </a:extLst>
          </p:cNvPr>
          <p:cNvSpPr txBox="1"/>
          <p:nvPr/>
        </p:nvSpPr>
        <p:spPr>
          <a:xfrm>
            <a:off x="679451" y="2746263"/>
            <a:ext cx="178088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a:ea typeface="+mn-ea"/>
                <a:cs typeface="+mn-cs"/>
              </a:rPr>
              <a:t>ORGANISATION</a:t>
            </a: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ruta 20">
            <a:extLst>
              <a:ext uri="{FF2B5EF4-FFF2-40B4-BE49-F238E27FC236}">
                <a16:creationId xmlns:a16="http://schemas.microsoft.com/office/drawing/2014/main" id="{BEC80833-A347-56BD-6747-A6B084A22761}"/>
              </a:ext>
            </a:extLst>
          </p:cNvPr>
          <p:cNvSpPr txBox="1"/>
          <p:nvPr/>
        </p:nvSpPr>
        <p:spPr>
          <a:xfrm>
            <a:off x="1448544" y="3817912"/>
            <a:ext cx="10510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a:ea typeface="+mn-ea"/>
                <a:cs typeface="+mn-cs"/>
              </a:rPr>
              <a:t>GRUPP</a:t>
            </a: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ruta 21">
            <a:extLst>
              <a:ext uri="{FF2B5EF4-FFF2-40B4-BE49-F238E27FC236}">
                <a16:creationId xmlns:a16="http://schemas.microsoft.com/office/drawing/2014/main" id="{4F980430-C4E6-7476-0055-1F6260D871E0}"/>
              </a:ext>
            </a:extLst>
          </p:cNvPr>
          <p:cNvSpPr txBox="1"/>
          <p:nvPr/>
        </p:nvSpPr>
        <p:spPr>
          <a:xfrm>
            <a:off x="1429298" y="4864213"/>
            <a:ext cx="10510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a:ea typeface="+mn-ea"/>
                <a:cs typeface="+mn-cs"/>
              </a:rPr>
              <a:t>INDIVID</a:t>
            </a: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ruta 23">
            <a:extLst>
              <a:ext uri="{FF2B5EF4-FFF2-40B4-BE49-F238E27FC236}">
                <a16:creationId xmlns:a16="http://schemas.microsoft.com/office/drawing/2014/main" id="{A8411F31-59A6-9533-42E1-22C4222DD4EB}"/>
              </a:ext>
            </a:extLst>
          </p:cNvPr>
          <p:cNvSpPr txBox="1"/>
          <p:nvPr/>
        </p:nvSpPr>
        <p:spPr>
          <a:xfrm>
            <a:off x="4758442" y="2021817"/>
            <a:ext cx="19297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a:ea typeface="+mn-ea"/>
                <a:cs typeface="+mn-cs"/>
              </a:rPr>
              <a:t>FÖREBYGGANDE</a:t>
            </a:r>
            <a:endParaRPr kumimoji="0" lang="sv-SE" sz="1200" b="1" i="0" u="none" strike="noStrike" kern="1200" cap="none" spc="0" normalizeH="0" baseline="0" noProof="0">
              <a:ln>
                <a:noFill/>
              </a:ln>
              <a:solidFill>
                <a:prstClr val="black"/>
              </a:solidFill>
              <a:effectLst/>
              <a:uLnTx/>
              <a:uFillTx/>
              <a:latin typeface="Calibri"/>
              <a:ea typeface="+mn-ea"/>
              <a:cs typeface="+mn-cs"/>
            </a:endParaRPr>
          </a:p>
        </p:txBody>
      </p:sp>
      <p:sp>
        <p:nvSpPr>
          <p:cNvPr id="25" name="textruta 24">
            <a:extLst>
              <a:ext uri="{FF2B5EF4-FFF2-40B4-BE49-F238E27FC236}">
                <a16:creationId xmlns:a16="http://schemas.microsoft.com/office/drawing/2014/main" id="{BC89B591-9208-D0AE-448A-D06526FC6FA2}"/>
              </a:ext>
            </a:extLst>
          </p:cNvPr>
          <p:cNvSpPr txBox="1"/>
          <p:nvPr/>
        </p:nvSpPr>
        <p:spPr>
          <a:xfrm>
            <a:off x="2394100" y="1740380"/>
            <a:ext cx="231536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a:ea typeface="+mn-ea"/>
                <a:cs typeface="+mn-cs"/>
              </a:rPr>
              <a:t>EFTERHJÄLPANDE</a:t>
            </a:r>
            <a:br>
              <a:rPr kumimoji="0" lang="sv-SE" sz="1800" b="1" i="0" u="none" strike="noStrike" kern="1200" cap="none" spc="0" normalizeH="0" baseline="0" noProof="0">
                <a:ln>
                  <a:noFill/>
                </a:ln>
                <a:solidFill>
                  <a:prstClr val="black"/>
                </a:solidFill>
                <a:effectLst/>
                <a:uLnTx/>
                <a:uFillTx/>
                <a:latin typeface="Calibri"/>
                <a:ea typeface="+mn-ea"/>
                <a:cs typeface="+mn-cs"/>
              </a:rPr>
            </a:br>
            <a:r>
              <a:rPr kumimoji="0" lang="sv-SE" sz="1800" b="1" i="0" u="none" strike="noStrike" kern="1200" cap="none" spc="0" normalizeH="0" baseline="0" noProof="0">
                <a:ln>
                  <a:noFill/>
                </a:ln>
                <a:solidFill>
                  <a:prstClr val="black"/>
                </a:solidFill>
                <a:effectLst/>
                <a:uLnTx/>
                <a:uFillTx/>
                <a:latin typeface="Calibri"/>
                <a:ea typeface="+mn-ea"/>
                <a:cs typeface="+mn-cs"/>
              </a:rPr>
              <a:t>/ ÅTERSKAPANDE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a:ln>
                <a:noFill/>
              </a:ln>
              <a:solidFill>
                <a:prstClr val="black"/>
              </a:solidFill>
              <a:effectLst/>
              <a:uLnTx/>
              <a:uFillTx/>
              <a:latin typeface="Calibri"/>
              <a:ea typeface="+mn-ea"/>
              <a:cs typeface="+mn-cs"/>
            </a:endParaRPr>
          </a:p>
        </p:txBody>
      </p:sp>
      <p:sp>
        <p:nvSpPr>
          <p:cNvPr id="5" name="Rektangel: rundade hörn 4">
            <a:extLst>
              <a:ext uri="{FF2B5EF4-FFF2-40B4-BE49-F238E27FC236}">
                <a16:creationId xmlns:a16="http://schemas.microsoft.com/office/drawing/2014/main" id="{99477B0D-1409-4117-BA3F-09CD5AFECB64}"/>
              </a:ext>
            </a:extLst>
          </p:cNvPr>
          <p:cNvSpPr/>
          <p:nvPr/>
        </p:nvSpPr>
        <p:spPr>
          <a:xfrm>
            <a:off x="2760813" y="2479646"/>
            <a:ext cx="1780887" cy="90705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BECF0"/>
              </a:solidFill>
              <a:effectLst/>
              <a:uLnTx/>
              <a:uFillTx/>
              <a:latin typeface="Calibri"/>
              <a:ea typeface="+mn-ea"/>
              <a:cs typeface="+mn-cs"/>
            </a:endParaRPr>
          </a:p>
        </p:txBody>
      </p:sp>
      <p:sp>
        <p:nvSpPr>
          <p:cNvPr id="8" name="Rektangel: rundade hörn 7">
            <a:extLst>
              <a:ext uri="{FF2B5EF4-FFF2-40B4-BE49-F238E27FC236}">
                <a16:creationId xmlns:a16="http://schemas.microsoft.com/office/drawing/2014/main" id="{7465A822-67AF-7A71-7C90-EFA2FB9D4EEB}"/>
              </a:ext>
            </a:extLst>
          </p:cNvPr>
          <p:cNvSpPr/>
          <p:nvPr/>
        </p:nvSpPr>
        <p:spPr>
          <a:xfrm>
            <a:off x="4721296" y="2482143"/>
            <a:ext cx="2004067" cy="89872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BECF0"/>
              </a:solidFill>
              <a:effectLst/>
              <a:uLnTx/>
              <a:uFillTx/>
              <a:latin typeface="Calibri"/>
              <a:ea typeface="+mn-ea"/>
              <a:cs typeface="+mn-cs"/>
            </a:endParaRPr>
          </a:p>
        </p:txBody>
      </p:sp>
      <p:sp>
        <p:nvSpPr>
          <p:cNvPr id="12" name="Rektangel: rundade hörn 11">
            <a:extLst>
              <a:ext uri="{FF2B5EF4-FFF2-40B4-BE49-F238E27FC236}">
                <a16:creationId xmlns:a16="http://schemas.microsoft.com/office/drawing/2014/main" id="{57590AEB-ED49-547A-3FCD-8DDF58D5E6E2}"/>
              </a:ext>
            </a:extLst>
          </p:cNvPr>
          <p:cNvSpPr/>
          <p:nvPr/>
        </p:nvSpPr>
        <p:spPr>
          <a:xfrm>
            <a:off x="6903812" y="2479646"/>
            <a:ext cx="2108596" cy="89872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BECF0"/>
              </a:solidFill>
              <a:effectLst/>
              <a:uLnTx/>
              <a:uFillTx/>
              <a:latin typeface="Calibri"/>
              <a:ea typeface="+mn-ea"/>
              <a:cs typeface="+mn-cs"/>
            </a:endParaRPr>
          </a:p>
        </p:txBody>
      </p:sp>
      <p:sp>
        <p:nvSpPr>
          <p:cNvPr id="13" name="Rektangel: rundade hörn 12">
            <a:extLst>
              <a:ext uri="{FF2B5EF4-FFF2-40B4-BE49-F238E27FC236}">
                <a16:creationId xmlns:a16="http://schemas.microsoft.com/office/drawing/2014/main" id="{12ADB79C-8C63-9061-F442-D571239A0C98}"/>
              </a:ext>
            </a:extLst>
          </p:cNvPr>
          <p:cNvSpPr/>
          <p:nvPr/>
        </p:nvSpPr>
        <p:spPr>
          <a:xfrm>
            <a:off x="4721296" y="3557380"/>
            <a:ext cx="2004066" cy="892276"/>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BECF0"/>
              </a:solidFill>
              <a:effectLst/>
              <a:uLnTx/>
              <a:uFillTx/>
              <a:latin typeface="Calibri"/>
              <a:ea typeface="+mn-ea"/>
              <a:cs typeface="+mn-cs"/>
            </a:endParaRPr>
          </a:p>
        </p:txBody>
      </p:sp>
      <p:sp>
        <p:nvSpPr>
          <p:cNvPr id="14" name="Rektangel: rundade hörn 13">
            <a:extLst>
              <a:ext uri="{FF2B5EF4-FFF2-40B4-BE49-F238E27FC236}">
                <a16:creationId xmlns:a16="http://schemas.microsoft.com/office/drawing/2014/main" id="{591FC0DA-C6D8-26F7-3943-FDE80C0F1816}"/>
              </a:ext>
            </a:extLst>
          </p:cNvPr>
          <p:cNvSpPr/>
          <p:nvPr/>
        </p:nvSpPr>
        <p:spPr>
          <a:xfrm>
            <a:off x="6903813" y="3542599"/>
            <a:ext cx="2108596" cy="90705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BECF0"/>
              </a:solidFill>
              <a:effectLst/>
              <a:uLnTx/>
              <a:uFillTx/>
              <a:latin typeface="Calibri"/>
              <a:ea typeface="+mn-ea"/>
              <a:cs typeface="+mn-cs"/>
            </a:endParaRPr>
          </a:p>
        </p:txBody>
      </p:sp>
      <p:sp>
        <p:nvSpPr>
          <p:cNvPr id="15" name="Rektangel: rundade hörn 14">
            <a:extLst>
              <a:ext uri="{FF2B5EF4-FFF2-40B4-BE49-F238E27FC236}">
                <a16:creationId xmlns:a16="http://schemas.microsoft.com/office/drawing/2014/main" id="{7D9EEBAE-55ED-1C1F-A17F-2FB0FE359B22}"/>
              </a:ext>
            </a:extLst>
          </p:cNvPr>
          <p:cNvSpPr/>
          <p:nvPr/>
        </p:nvSpPr>
        <p:spPr>
          <a:xfrm>
            <a:off x="4721296" y="4608471"/>
            <a:ext cx="2004066" cy="90705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BECF0"/>
              </a:solidFill>
              <a:effectLst/>
              <a:uLnTx/>
              <a:uFillTx/>
              <a:latin typeface="Calibri"/>
              <a:ea typeface="+mn-ea"/>
              <a:cs typeface="+mn-cs"/>
            </a:endParaRPr>
          </a:p>
        </p:txBody>
      </p:sp>
      <p:sp>
        <p:nvSpPr>
          <p:cNvPr id="16" name="Rektangel: rundade hörn 15">
            <a:extLst>
              <a:ext uri="{FF2B5EF4-FFF2-40B4-BE49-F238E27FC236}">
                <a16:creationId xmlns:a16="http://schemas.microsoft.com/office/drawing/2014/main" id="{82687E26-E247-175D-067F-114D2AFE015E}"/>
              </a:ext>
            </a:extLst>
          </p:cNvPr>
          <p:cNvSpPr/>
          <p:nvPr/>
        </p:nvSpPr>
        <p:spPr>
          <a:xfrm>
            <a:off x="6904958" y="4597848"/>
            <a:ext cx="2107450" cy="91768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BECF0"/>
              </a:solidFill>
              <a:effectLst/>
              <a:uLnTx/>
              <a:uFillTx/>
              <a:latin typeface="Calibri"/>
              <a:ea typeface="+mn-ea"/>
              <a:cs typeface="+mn-cs"/>
            </a:endParaRPr>
          </a:p>
        </p:txBody>
      </p:sp>
      <p:sp>
        <p:nvSpPr>
          <p:cNvPr id="32" name="Rektangel: rundade hörn 31">
            <a:extLst>
              <a:ext uri="{FF2B5EF4-FFF2-40B4-BE49-F238E27FC236}">
                <a16:creationId xmlns:a16="http://schemas.microsoft.com/office/drawing/2014/main" id="{3A94F36B-BD18-A151-61F2-5288336F7F00}"/>
              </a:ext>
            </a:extLst>
          </p:cNvPr>
          <p:cNvSpPr/>
          <p:nvPr/>
        </p:nvSpPr>
        <p:spPr>
          <a:xfrm>
            <a:off x="2760812" y="3540101"/>
            <a:ext cx="1780888" cy="90705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BECF0"/>
              </a:solidFill>
              <a:effectLst/>
              <a:uLnTx/>
              <a:uFillTx/>
              <a:latin typeface="Calibri"/>
              <a:ea typeface="+mn-ea"/>
              <a:cs typeface="+mn-cs"/>
            </a:endParaRPr>
          </a:p>
        </p:txBody>
      </p:sp>
      <p:sp>
        <p:nvSpPr>
          <p:cNvPr id="33" name="Rektangel: rundade hörn 32">
            <a:extLst>
              <a:ext uri="{FF2B5EF4-FFF2-40B4-BE49-F238E27FC236}">
                <a16:creationId xmlns:a16="http://schemas.microsoft.com/office/drawing/2014/main" id="{7A7245A7-ED28-C456-DB77-C4FB627CC73C}"/>
              </a:ext>
            </a:extLst>
          </p:cNvPr>
          <p:cNvSpPr/>
          <p:nvPr/>
        </p:nvSpPr>
        <p:spPr>
          <a:xfrm>
            <a:off x="2760810" y="4595350"/>
            <a:ext cx="1780889" cy="90705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BECF0"/>
              </a:solidFill>
              <a:effectLst/>
              <a:uLnTx/>
              <a:uFillTx/>
              <a:latin typeface="Calibri"/>
              <a:ea typeface="+mn-ea"/>
              <a:cs typeface="+mn-cs"/>
            </a:endParaRPr>
          </a:p>
        </p:txBody>
      </p:sp>
      <p:sp>
        <p:nvSpPr>
          <p:cNvPr id="3" name="Rektangel: rundade hörn 2">
            <a:extLst>
              <a:ext uri="{FF2B5EF4-FFF2-40B4-BE49-F238E27FC236}">
                <a16:creationId xmlns:a16="http://schemas.microsoft.com/office/drawing/2014/main" id="{03818CE2-5473-417E-7309-EA9B770AC323}"/>
              </a:ext>
            </a:extLst>
          </p:cNvPr>
          <p:cNvSpPr/>
          <p:nvPr/>
        </p:nvSpPr>
        <p:spPr>
          <a:xfrm>
            <a:off x="6803544" y="2005191"/>
            <a:ext cx="2315364" cy="3633609"/>
          </a:xfrm>
          <a:prstGeom prst="roundRect">
            <a:avLst>
              <a:gd name="adj" fmla="val 7488"/>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 name="Grupp 3">
            <a:extLst>
              <a:ext uri="{FF2B5EF4-FFF2-40B4-BE49-F238E27FC236}">
                <a16:creationId xmlns:a16="http://schemas.microsoft.com/office/drawing/2014/main" id="{6E0CBB3F-5637-4185-43D7-82590B4060B4}"/>
              </a:ext>
            </a:extLst>
          </p:cNvPr>
          <p:cNvGrpSpPr/>
          <p:nvPr/>
        </p:nvGrpSpPr>
        <p:grpSpPr>
          <a:xfrm rot="680924">
            <a:off x="9256816" y="2240097"/>
            <a:ext cx="2924730" cy="1908631"/>
            <a:chOff x="9012358" y="1810227"/>
            <a:chExt cx="3239070" cy="1908631"/>
          </a:xfrm>
        </p:grpSpPr>
        <p:pic>
          <p:nvPicPr>
            <p:cNvPr id="6" name="Bildobjekt 5" descr="En bild som visar pil&#10;&#10;Automatiskt genererad beskrivning">
              <a:extLst>
                <a:ext uri="{FF2B5EF4-FFF2-40B4-BE49-F238E27FC236}">
                  <a16:creationId xmlns:a16="http://schemas.microsoft.com/office/drawing/2014/main" id="{15B163E2-DEDD-B342-AE02-F18982F72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69403" flipH="1">
              <a:off x="9212688" y="1810227"/>
              <a:ext cx="2953524" cy="1908631"/>
            </a:xfrm>
            <a:prstGeom prst="rect">
              <a:avLst/>
            </a:prstGeom>
          </p:spPr>
        </p:pic>
        <p:sp>
          <p:nvSpPr>
            <p:cNvPr id="18" name="textruta 17">
              <a:extLst>
                <a:ext uri="{FF2B5EF4-FFF2-40B4-BE49-F238E27FC236}">
                  <a16:creationId xmlns:a16="http://schemas.microsoft.com/office/drawing/2014/main" id="{5183C862-0E08-2690-6A1C-353EA9638776}"/>
                </a:ext>
              </a:extLst>
            </p:cNvPr>
            <p:cNvSpPr txBox="1"/>
            <p:nvPr/>
          </p:nvSpPr>
          <p:spPr>
            <a:xfrm>
              <a:off x="9012358" y="2101025"/>
              <a:ext cx="323907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a:ea typeface="+mn-ea"/>
                  <a:cs typeface="+mn-cs"/>
                </a:rPr>
                <a:t>Friskfaktorerna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a:ea typeface="+mn-ea"/>
                  <a:cs typeface="+mn-cs"/>
                </a:rPr>
                <a:t>vägleder oss till ett mer främjande arbetssätt!</a:t>
              </a:r>
            </a:p>
          </p:txBody>
        </p:sp>
      </p:grpSp>
    </p:spTree>
    <p:extLst>
      <p:ext uri="{BB962C8B-B14F-4D97-AF65-F5344CB8AC3E}">
        <p14:creationId xmlns:p14="http://schemas.microsoft.com/office/powerpoint/2010/main" val="25782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3B1BD-B332-D064-494D-CE3B00804E5A}"/>
              </a:ext>
            </a:extLst>
          </p:cNvPr>
          <p:cNvSpPr>
            <a:spLocks noGrp="1"/>
          </p:cNvSpPr>
          <p:nvPr>
            <p:ph type="title"/>
          </p:nvPr>
        </p:nvSpPr>
        <p:spPr/>
        <p:txBody>
          <a:bodyPr/>
          <a:lstStyle/>
          <a:p>
            <a:r>
              <a:rPr lang="sv-SE"/>
              <a:t>Arbetsmiljö och hälsa påverkar hur vi mår och presterar på jobbet</a:t>
            </a:r>
          </a:p>
        </p:txBody>
      </p:sp>
      <p:sp>
        <p:nvSpPr>
          <p:cNvPr id="3" name="Platshållare för text 2">
            <a:extLst>
              <a:ext uri="{FF2B5EF4-FFF2-40B4-BE49-F238E27FC236}">
                <a16:creationId xmlns:a16="http://schemas.microsoft.com/office/drawing/2014/main" id="{407417C4-8290-CAC3-46DE-C1F549097C86}"/>
              </a:ext>
            </a:extLst>
          </p:cNvPr>
          <p:cNvSpPr>
            <a:spLocks noGrp="1"/>
          </p:cNvSpPr>
          <p:nvPr>
            <p:ph type="body" sz="quarter" idx="14"/>
          </p:nvPr>
        </p:nvSpPr>
        <p:spPr/>
        <p:txBody>
          <a:bodyPr vert="horz" lIns="91440" tIns="45720" rIns="91440" bIns="45720" rtlCol="0" anchor="t">
            <a:noAutofit/>
          </a:bodyPr>
          <a:lstStyle/>
          <a:p>
            <a:r>
              <a:rPr lang="sv-SE">
                <a:latin typeface="Calibri"/>
                <a:cs typeface="Times New Roman"/>
              </a:rPr>
              <a:t>Om friskfaktorer</a:t>
            </a:r>
          </a:p>
        </p:txBody>
      </p:sp>
      <p:sp>
        <p:nvSpPr>
          <p:cNvPr id="4" name="Ellips 3">
            <a:extLst>
              <a:ext uri="{FF2B5EF4-FFF2-40B4-BE49-F238E27FC236}">
                <a16:creationId xmlns:a16="http://schemas.microsoft.com/office/drawing/2014/main" id="{91CDACC8-DFC3-587D-CCC4-A6DA05080E89}"/>
              </a:ext>
            </a:extLst>
          </p:cNvPr>
          <p:cNvSpPr/>
          <p:nvPr/>
        </p:nvSpPr>
        <p:spPr>
          <a:xfrm>
            <a:off x="519256" y="2492896"/>
            <a:ext cx="1705820" cy="1705820"/>
          </a:xfrm>
          <a:prstGeom prst="ellipse">
            <a:avLst/>
          </a:prstGeom>
          <a:solidFill>
            <a:srgbClr val="00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DEDE5"/>
                </a:solidFill>
                <a:effectLst/>
                <a:uLnTx/>
                <a:uFillTx/>
                <a:latin typeface="Calibri"/>
                <a:ea typeface="+mn-ea"/>
                <a:cs typeface="+mn-cs"/>
              </a:rPr>
              <a:t>God arbets-miljö</a:t>
            </a:r>
          </a:p>
        </p:txBody>
      </p:sp>
      <p:sp>
        <p:nvSpPr>
          <p:cNvPr id="5" name="Ellips 4">
            <a:extLst>
              <a:ext uri="{FF2B5EF4-FFF2-40B4-BE49-F238E27FC236}">
                <a16:creationId xmlns:a16="http://schemas.microsoft.com/office/drawing/2014/main" id="{54A14E27-FA75-CE85-1986-B3A37F825D70}"/>
              </a:ext>
            </a:extLst>
          </p:cNvPr>
          <p:cNvSpPr/>
          <p:nvPr/>
        </p:nvSpPr>
        <p:spPr>
          <a:xfrm>
            <a:off x="2759536" y="2492896"/>
            <a:ext cx="1705820" cy="1705820"/>
          </a:xfrm>
          <a:prstGeom prst="ellipse">
            <a:avLst/>
          </a:prstGeom>
          <a:solidFill>
            <a:srgbClr val="00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DEDE5"/>
                </a:solidFill>
                <a:effectLst/>
                <a:uLnTx/>
                <a:uFillTx/>
                <a:latin typeface="Calibri"/>
                <a:ea typeface="+mn-ea"/>
                <a:cs typeface="+mn-cs"/>
              </a:rPr>
              <a:t>Hälsa</a:t>
            </a:r>
            <a:endParaRPr kumimoji="0" lang="sv-SE" sz="1600" b="0" i="0" u="none" strike="noStrike" kern="1200" cap="none" spc="0" normalizeH="0" baseline="0" noProof="0">
              <a:ln>
                <a:noFill/>
              </a:ln>
              <a:solidFill>
                <a:srgbClr val="FDEDE5"/>
              </a:solidFill>
              <a:effectLst/>
              <a:uLnTx/>
              <a:uFillTx/>
              <a:latin typeface="Calibri"/>
              <a:ea typeface="+mn-ea"/>
              <a:cs typeface="+mn-cs"/>
            </a:endParaRPr>
          </a:p>
        </p:txBody>
      </p:sp>
      <p:sp>
        <p:nvSpPr>
          <p:cNvPr id="6" name="Ellips 5">
            <a:extLst>
              <a:ext uri="{FF2B5EF4-FFF2-40B4-BE49-F238E27FC236}">
                <a16:creationId xmlns:a16="http://schemas.microsoft.com/office/drawing/2014/main" id="{82AF8EB3-41B5-502E-AF70-BFDC8A4D697C}"/>
              </a:ext>
            </a:extLst>
          </p:cNvPr>
          <p:cNvSpPr/>
          <p:nvPr/>
        </p:nvSpPr>
        <p:spPr>
          <a:xfrm>
            <a:off x="4999816" y="2492896"/>
            <a:ext cx="1705820" cy="1705820"/>
          </a:xfrm>
          <a:prstGeom prst="ellipse">
            <a:avLst/>
          </a:prstGeom>
          <a:solidFill>
            <a:srgbClr val="00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DEDE5"/>
                </a:solidFill>
                <a:effectLst/>
                <a:uLnTx/>
                <a:uFillTx/>
                <a:latin typeface="Calibri"/>
                <a:ea typeface="+mn-ea"/>
                <a:cs typeface="+mn-cs"/>
              </a:rPr>
              <a:t>Presta-tion</a:t>
            </a:r>
            <a:endParaRPr kumimoji="0" lang="sv-SE" sz="1600" b="0" i="0" u="none" strike="noStrike" kern="1200" cap="none" spc="0" normalizeH="0" baseline="0" noProof="0">
              <a:ln>
                <a:noFill/>
              </a:ln>
              <a:solidFill>
                <a:srgbClr val="FDEDE5"/>
              </a:solidFill>
              <a:effectLst/>
              <a:uLnTx/>
              <a:uFillTx/>
              <a:latin typeface="Calibri"/>
              <a:ea typeface="+mn-ea"/>
              <a:cs typeface="+mn-cs"/>
            </a:endParaRPr>
          </a:p>
        </p:txBody>
      </p:sp>
      <p:sp>
        <p:nvSpPr>
          <p:cNvPr id="7" name="Ellips 6">
            <a:extLst>
              <a:ext uri="{FF2B5EF4-FFF2-40B4-BE49-F238E27FC236}">
                <a16:creationId xmlns:a16="http://schemas.microsoft.com/office/drawing/2014/main" id="{11C4C100-64AA-BA43-2FD4-FB6E45EAA225}"/>
              </a:ext>
            </a:extLst>
          </p:cNvPr>
          <p:cNvSpPr/>
          <p:nvPr/>
        </p:nvSpPr>
        <p:spPr>
          <a:xfrm>
            <a:off x="7240096" y="2492896"/>
            <a:ext cx="1705820" cy="1705820"/>
          </a:xfrm>
          <a:prstGeom prst="ellipse">
            <a:avLst/>
          </a:prstGeom>
          <a:solidFill>
            <a:srgbClr val="000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DEDE5"/>
                </a:solidFill>
                <a:effectLst/>
                <a:uLnTx/>
                <a:uFillTx/>
                <a:latin typeface="Calibri"/>
                <a:ea typeface="+mn-ea"/>
                <a:cs typeface="+mn-cs"/>
              </a:rPr>
              <a:t>Kvalitet</a:t>
            </a:r>
            <a:endParaRPr kumimoji="0" lang="sv-SE" sz="1600" b="0" i="0" u="none" strike="noStrike" kern="1200" cap="none" spc="0" normalizeH="0" baseline="0" noProof="0">
              <a:ln>
                <a:noFill/>
              </a:ln>
              <a:solidFill>
                <a:srgbClr val="FDEDE5"/>
              </a:solidFill>
              <a:effectLst/>
              <a:uLnTx/>
              <a:uFillTx/>
              <a:latin typeface="Calibri"/>
              <a:ea typeface="+mn-ea"/>
              <a:cs typeface="+mn-cs"/>
            </a:endParaRPr>
          </a:p>
        </p:txBody>
      </p:sp>
      <p:pic>
        <p:nvPicPr>
          <p:cNvPr id="11" name="Bild 10">
            <a:extLst>
              <a:ext uri="{FF2B5EF4-FFF2-40B4-BE49-F238E27FC236}">
                <a16:creationId xmlns:a16="http://schemas.microsoft.com/office/drawing/2014/main" id="{A780AE3B-FFA6-5A56-DBD9-B7F3089ABBB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3126" y="3165675"/>
            <a:ext cx="315228" cy="360261"/>
          </a:xfrm>
          <a:prstGeom prst="rect">
            <a:avLst/>
          </a:prstGeom>
        </p:spPr>
      </p:pic>
      <p:pic>
        <p:nvPicPr>
          <p:cNvPr id="12" name="Bild 11">
            <a:extLst>
              <a:ext uri="{FF2B5EF4-FFF2-40B4-BE49-F238E27FC236}">
                <a16:creationId xmlns:a16="http://schemas.microsoft.com/office/drawing/2014/main" id="{569335CB-52DF-8318-B2A6-CC444C2853F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9425" y="3165675"/>
            <a:ext cx="315228" cy="360261"/>
          </a:xfrm>
          <a:prstGeom prst="rect">
            <a:avLst/>
          </a:prstGeom>
        </p:spPr>
      </p:pic>
      <p:pic>
        <p:nvPicPr>
          <p:cNvPr id="13" name="Bild 12">
            <a:extLst>
              <a:ext uri="{FF2B5EF4-FFF2-40B4-BE49-F238E27FC236}">
                <a16:creationId xmlns:a16="http://schemas.microsoft.com/office/drawing/2014/main" id="{6C0130BF-C0DB-7487-9BA4-BDF169153D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0799" y="3165675"/>
            <a:ext cx="315228" cy="360261"/>
          </a:xfrm>
          <a:prstGeom prst="rect">
            <a:avLst/>
          </a:prstGeom>
        </p:spPr>
      </p:pic>
      <p:pic>
        <p:nvPicPr>
          <p:cNvPr id="14" name="Bild 13">
            <a:extLst>
              <a:ext uri="{FF2B5EF4-FFF2-40B4-BE49-F238E27FC236}">
                <a16:creationId xmlns:a16="http://schemas.microsoft.com/office/drawing/2014/main" id="{1A40FC2A-62E1-E6D3-442C-0EB76BDF79F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21458" y="3165675"/>
            <a:ext cx="315228" cy="360261"/>
          </a:xfrm>
          <a:prstGeom prst="rect">
            <a:avLst/>
          </a:prstGeom>
        </p:spPr>
      </p:pic>
      <p:sp>
        <p:nvSpPr>
          <p:cNvPr id="8" name="textruta 7">
            <a:extLst>
              <a:ext uri="{FF2B5EF4-FFF2-40B4-BE49-F238E27FC236}">
                <a16:creationId xmlns:a16="http://schemas.microsoft.com/office/drawing/2014/main" id="{06B1A4BA-6B79-19CC-8AE1-A2A14DE5BC63}"/>
              </a:ext>
            </a:extLst>
          </p:cNvPr>
          <p:cNvSpPr txBox="1"/>
          <p:nvPr/>
        </p:nvSpPr>
        <p:spPr>
          <a:xfrm>
            <a:off x="8760296" y="4293096"/>
            <a:ext cx="3283547" cy="1200329"/>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
                <a:srgbClr val="000B3C"/>
              </a:buClr>
              <a:buSzTx/>
              <a:buFont typeface="Wingdings" panose="05000000000000000000" pitchFamily="2" charset="2"/>
              <a:buChar char="ü"/>
              <a:tabLst/>
              <a:defRPr/>
            </a:pPr>
            <a:r>
              <a:rPr kumimoji="0" lang="sv-SE" sz="2400" b="0" i="0" u="none" strike="noStrike" kern="1200" cap="none" spc="0" normalizeH="0" baseline="0" noProof="0">
                <a:ln>
                  <a:noFill/>
                </a:ln>
                <a:solidFill>
                  <a:srgbClr val="000B3C"/>
                </a:solidFill>
                <a:effectLst/>
                <a:uLnTx/>
                <a:uFillTx/>
                <a:latin typeface="Calibri"/>
                <a:ea typeface="+mn-ea"/>
                <a:cs typeface="+mn-cs"/>
              </a:rPr>
              <a:t>Attraktiv arbetsgivare</a:t>
            </a:r>
          </a:p>
          <a:p>
            <a:pPr marL="342900" marR="0" lvl="0" indent="-342900" algn="l" defTabSz="914400" rtl="0" eaLnBrk="1" fontAlgn="auto" latinLnBrk="0" hangingPunct="1">
              <a:lnSpc>
                <a:spcPct val="100000"/>
              </a:lnSpc>
              <a:spcBef>
                <a:spcPts val="0"/>
              </a:spcBef>
              <a:spcAft>
                <a:spcPts val="0"/>
              </a:spcAft>
              <a:buClr>
                <a:srgbClr val="000B3C"/>
              </a:buClr>
              <a:buSzTx/>
              <a:buFont typeface="Wingdings" panose="05000000000000000000" pitchFamily="2" charset="2"/>
              <a:buChar char="ü"/>
              <a:tabLst/>
              <a:defRPr/>
            </a:pPr>
            <a:r>
              <a:rPr kumimoji="0" lang="sv-SE" sz="2400" b="0" i="0" u="none" strike="noStrike" kern="1200" cap="none" spc="0" normalizeH="0" baseline="0" noProof="0">
                <a:ln>
                  <a:noFill/>
                </a:ln>
                <a:solidFill>
                  <a:srgbClr val="000B3C"/>
                </a:solidFill>
                <a:effectLst/>
                <a:uLnTx/>
                <a:uFillTx/>
                <a:latin typeface="Calibri"/>
                <a:ea typeface="+mn-ea"/>
                <a:cs typeface="+mn-cs"/>
              </a:rPr>
              <a:t>Verksamhetsmål</a:t>
            </a:r>
            <a:endParaRPr lang="sv-SE" sz="2400" b="0" i="0" u="none" strike="noStrike" kern="1200" cap="none" spc="0" normalizeH="0" baseline="0" noProof="0">
              <a:ln>
                <a:noFill/>
              </a:ln>
              <a:solidFill>
                <a:srgbClr val="000B3C"/>
              </a:solidFill>
              <a:effectLst/>
              <a:uLnTx/>
              <a:uFillTx/>
              <a:latin typeface="Calibri"/>
              <a:cs typeface="Calibri"/>
            </a:endParaRPr>
          </a:p>
          <a:p>
            <a:pPr marL="342900" indent="-342900">
              <a:buClr>
                <a:srgbClr val="000B3C"/>
              </a:buClr>
              <a:buFont typeface="Wingdings" panose="05000000000000000000" pitchFamily="2" charset="2"/>
              <a:buChar char="ü"/>
              <a:defRPr/>
            </a:pPr>
            <a:r>
              <a:rPr lang="sv-SE" sz="2400">
                <a:solidFill>
                  <a:srgbClr val="000B3C"/>
                </a:solidFill>
                <a:latin typeface="Calibri"/>
                <a:cs typeface="Calibri"/>
              </a:rPr>
              <a:t>kompetensförsörjning</a:t>
            </a:r>
          </a:p>
        </p:txBody>
      </p:sp>
      <p:pic>
        <p:nvPicPr>
          <p:cNvPr id="10" name="Bildobjekt 9">
            <a:extLst>
              <a:ext uri="{FF2B5EF4-FFF2-40B4-BE49-F238E27FC236}">
                <a16:creationId xmlns:a16="http://schemas.microsoft.com/office/drawing/2014/main" id="{01D523EB-D7AD-690F-389C-D4E807A6A2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0376" y="2492896"/>
            <a:ext cx="1705820" cy="1705820"/>
          </a:xfrm>
          <a:prstGeom prst="rect">
            <a:avLst/>
          </a:prstGeom>
        </p:spPr>
      </p:pic>
    </p:spTree>
    <p:extLst>
      <p:ext uri="{BB962C8B-B14F-4D97-AF65-F5344CB8AC3E}">
        <p14:creationId xmlns:p14="http://schemas.microsoft.com/office/powerpoint/2010/main" val="1936013032"/>
      </p:ext>
    </p:extLst>
  </p:cSld>
  <p:clrMapOvr>
    <a:masterClrMapping/>
  </p:clrMapOvr>
</p:sld>
</file>

<file path=ppt/theme/theme1.xml><?xml version="1.0" encoding="utf-8"?>
<a:theme xmlns:a="http://schemas.openxmlformats.org/drawingml/2006/main" name="Suntarbetsliv 1.2">
  <a:themeElements>
    <a:clrScheme name="Suntarbetsliv">
      <a:dk1>
        <a:srgbClr val="000B3C"/>
      </a:dk1>
      <a:lt1>
        <a:srgbClr val="FDEDE5"/>
      </a:lt1>
      <a:dk2>
        <a:srgbClr val="EB5200"/>
      </a:dk2>
      <a:lt2>
        <a:srgbClr val="FFFFFF"/>
      </a:lt2>
      <a:accent1>
        <a:srgbClr val="EB5200"/>
      </a:accent1>
      <a:accent2>
        <a:srgbClr val="000B3C"/>
      </a:accent2>
      <a:accent3>
        <a:srgbClr val="00994F"/>
      </a:accent3>
      <a:accent4>
        <a:srgbClr val="A64DFF"/>
      </a:accent4>
      <a:accent5>
        <a:srgbClr val="E81147"/>
      </a:accent5>
      <a:accent6>
        <a:srgbClr val="FFE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Version 1-2" id="{1F61C15D-0095-475A-BB36-8474222C1020}" vid="{00F635F6-1C0D-49D7-8AEE-37B2FDF10546}"/>
    </a:ext>
  </a:extLst>
</a:theme>
</file>

<file path=ppt/theme/theme2.xml><?xml version="1.0" encoding="utf-8"?>
<a:theme xmlns:a="http://schemas.openxmlformats.org/drawingml/2006/main" name="Suntarbetsliv">
  <a:themeElements>
    <a:clrScheme name="Suntarbetsliv">
      <a:dk1>
        <a:srgbClr val="000B3C"/>
      </a:dk1>
      <a:lt1>
        <a:srgbClr val="FDEDE5"/>
      </a:lt1>
      <a:dk2>
        <a:srgbClr val="EB5200"/>
      </a:dk2>
      <a:lt2>
        <a:srgbClr val="FFFFFF"/>
      </a:lt2>
      <a:accent1>
        <a:srgbClr val="EB5200"/>
      </a:accent1>
      <a:accent2>
        <a:srgbClr val="000B3C"/>
      </a:accent2>
      <a:accent3>
        <a:srgbClr val="00994F"/>
      </a:accent3>
      <a:accent4>
        <a:srgbClr val="A64DFF"/>
      </a:accent4>
      <a:accent5>
        <a:srgbClr val="E81147"/>
      </a:accent5>
      <a:accent6>
        <a:srgbClr val="FFE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Mall - lång presentation" id="{E40E2BF7-B765-4001-A0D7-A8C8032F2D84}" vid="{DCC7CEEB-96D6-4CAF-9DC0-AE7D93487D63}"/>
    </a:ext>
  </a:extLst>
</a:theme>
</file>

<file path=ppt/theme/theme3.xml><?xml version="1.0" encoding="utf-8"?>
<a:theme xmlns:a="http://schemas.openxmlformats.org/drawingml/2006/main" name="1_Suntarbetsliv">
  <a:themeElements>
    <a:clrScheme name="Suntarbetsliv">
      <a:dk1>
        <a:srgbClr val="000B3C"/>
      </a:dk1>
      <a:lt1>
        <a:srgbClr val="FDEDE5"/>
      </a:lt1>
      <a:dk2>
        <a:srgbClr val="EB5200"/>
      </a:dk2>
      <a:lt2>
        <a:srgbClr val="FFFFFF"/>
      </a:lt2>
      <a:accent1>
        <a:srgbClr val="EB5200"/>
      </a:accent1>
      <a:accent2>
        <a:srgbClr val="000B3C"/>
      </a:accent2>
      <a:accent3>
        <a:srgbClr val="00994F"/>
      </a:accent3>
      <a:accent4>
        <a:srgbClr val="A64DFF"/>
      </a:accent4>
      <a:accent5>
        <a:srgbClr val="E81147"/>
      </a:accent5>
      <a:accent6>
        <a:srgbClr val="FFE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Suntarbetsliv presentation mall 2023_v1" id="{0313D934-F011-4A58-905B-45E0D43953D2}" vid="{1EAF83A4-08DC-41C8-BE4E-B3159A3F2743}"/>
    </a:ext>
  </a:extLst>
</a:theme>
</file>

<file path=ppt/theme/theme4.xml><?xml version="1.0" encoding="utf-8"?>
<a:theme xmlns:a="http://schemas.openxmlformats.org/drawingml/2006/main" name="1_Suntarbetsliv 1.2">
  <a:themeElements>
    <a:clrScheme name="Suntarbetsliv">
      <a:dk1>
        <a:srgbClr val="000B3C"/>
      </a:dk1>
      <a:lt1>
        <a:srgbClr val="FDEDE5"/>
      </a:lt1>
      <a:dk2>
        <a:srgbClr val="EB5200"/>
      </a:dk2>
      <a:lt2>
        <a:srgbClr val="FFFFFF"/>
      </a:lt2>
      <a:accent1>
        <a:srgbClr val="EB5200"/>
      </a:accent1>
      <a:accent2>
        <a:srgbClr val="000B3C"/>
      </a:accent2>
      <a:accent3>
        <a:srgbClr val="00994F"/>
      </a:accent3>
      <a:accent4>
        <a:srgbClr val="A64DFF"/>
      </a:accent4>
      <a:accent5>
        <a:srgbClr val="E81147"/>
      </a:accent5>
      <a:accent6>
        <a:srgbClr val="FFE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Version 1-2" id="{CEA9F675-EDA8-4960-AB55-075249901A7D}" vid="{9C4B22FD-5F6F-46D5-9FA3-5DB32F04B1CA}"/>
    </a:ext>
  </a:extLst>
</a:theme>
</file>

<file path=ppt/theme/theme5.xml><?xml version="1.0" encoding="utf-8"?>
<a:theme xmlns:a="http://schemas.openxmlformats.org/drawingml/2006/main" name="2_Suntarbetsliv">
  <a:themeElements>
    <a:clrScheme name="Suntarbetsliv - orange">
      <a:dk1>
        <a:srgbClr val="000B3C"/>
      </a:dk1>
      <a:lt1>
        <a:srgbClr val="EBECF0"/>
      </a:lt1>
      <a:dk2>
        <a:srgbClr val="EB5200"/>
      </a:dk2>
      <a:lt2>
        <a:srgbClr val="FDEDE5"/>
      </a:lt2>
      <a:accent1>
        <a:srgbClr val="A64DFF"/>
      </a:accent1>
      <a:accent2>
        <a:srgbClr val="00994F"/>
      </a:accent2>
      <a:accent3>
        <a:srgbClr val="E81147"/>
      </a:accent3>
      <a:accent4>
        <a:srgbClr val="FFEF5C"/>
      </a:accent4>
      <a:accent5>
        <a:srgbClr val="EB5200"/>
      </a:accent5>
      <a:accent6>
        <a:srgbClr val="000B3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Presentation1" id="{0F2FA36F-463C-4DB4-8C6C-50B1A68D8EE7}" vid="{EEFDF58F-A1A2-40FE-A8AF-AB1A881107C0}"/>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395175a-83d6-4cca-8e00-0d2518442864">
      <UserInfo>
        <DisplayName>Victoria Magnusson</DisplayName>
        <AccountId>34</AccountId>
        <AccountType/>
      </UserInfo>
    </SharedWithUsers>
    <dt xmlns="1a6e3fa1-c333-471c-82e6-93548a95aedd" xsi:nil="true"/>
    <TaxCatchAll xmlns="6395175a-83d6-4cca-8e00-0d2518442864" xsi:nil="true"/>
    <lcf76f155ced4ddcb4097134ff3c332f xmlns="1a6e3fa1-c333-471c-82e6-93548a95aed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B1551543DB3FA47B7DB2D7F90BA707C" ma:contentTypeVersion="19" ma:contentTypeDescription="Skapa ett nytt dokument." ma:contentTypeScope="" ma:versionID="c990c5b9a46a675f5712e1e93346bdd6">
  <xsd:schema xmlns:xsd="http://www.w3.org/2001/XMLSchema" xmlns:xs="http://www.w3.org/2001/XMLSchema" xmlns:p="http://schemas.microsoft.com/office/2006/metadata/properties" xmlns:ns2="1a6e3fa1-c333-471c-82e6-93548a95aedd" xmlns:ns3="6395175a-83d6-4cca-8e00-0d2518442864" targetNamespace="http://schemas.microsoft.com/office/2006/metadata/properties" ma:root="true" ma:fieldsID="24a7f4ca7eee573ecd992361020b13a1" ns2:_="" ns3:_="">
    <xsd:import namespace="1a6e3fa1-c333-471c-82e6-93548a95aedd"/>
    <xsd:import namespace="6395175a-83d6-4cca-8e00-0d25184428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dt"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e3fa1-c333-471c-82e6-93548a95a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t" ma:index="20" nillable="true" ma:displayName="dt" ma:format="DateTime" ma:internalName="dt">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15259a32-73be-4f75-b0c8-8cd4676009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95175a-83d6-4cca-8e00-0d2518442864"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30afb843-5cf9-4927-ab6f-d94dd58f7248}" ma:internalName="TaxCatchAll" ma:showField="CatchAllData" ma:web="6395175a-83d6-4cca-8e00-0d25184428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4D60B0-E4D7-4874-AEC8-867219D5A339}">
  <ds:schemaRefs>
    <ds:schemaRef ds:uri="1a6e3fa1-c333-471c-82e6-93548a95aedd"/>
    <ds:schemaRef ds:uri="6395175a-83d6-4cca-8e00-0d25184428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7335B65-2484-4458-8298-28D8E8ACA188}">
  <ds:schemaRefs>
    <ds:schemaRef ds:uri="1a6e3fa1-c333-471c-82e6-93548a95aedd"/>
    <ds:schemaRef ds:uri="6395175a-83d6-4cca-8e00-0d25184428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96112E-0E4A-4180-9518-827D2C1421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Suntarbetsliv presentation mall 2023_v1.3</Template>
  <TotalTime>450</TotalTime>
  <Words>467</Words>
  <Application>Microsoft Office PowerPoint</Application>
  <PresentationFormat>Bredbild</PresentationFormat>
  <Paragraphs>146</Paragraphs>
  <Slides>21</Slides>
  <Notes>21</Notes>
  <HiddenSlides>0</HiddenSlides>
  <MMClips>1</MMClips>
  <ScaleCrop>false</ScaleCrop>
  <HeadingPairs>
    <vt:vector size="6" baseType="variant">
      <vt:variant>
        <vt:lpstr>Använt teckensnitt</vt:lpstr>
      </vt:variant>
      <vt:variant>
        <vt:i4>6</vt:i4>
      </vt:variant>
      <vt:variant>
        <vt:lpstr>Tema</vt:lpstr>
      </vt:variant>
      <vt:variant>
        <vt:i4>5</vt:i4>
      </vt:variant>
      <vt:variant>
        <vt:lpstr>Bildrubriker</vt:lpstr>
      </vt:variant>
      <vt:variant>
        <vt:i4>21</vt:i4>
      </vt:variant>
    </vt:vector>
  </HeadingPairs>
  <TitlesOfParts>
    <vt:vector size="32" baseType="lpstr">
      <vt:lpstr>Arial</vt:lpstr>
      <vt:lpstr>Calibri</vt:lpstr>
      <vt:lpstr>Cambria</vt:lpstr>
      <vt:lpstr>Chevin Pro Bold</vt:lpstr>
      <vt:lpstr>Dreaming Outloud Script Pro</vt:lpstr>
      <vt:lpstr>Wingdings</vt:lpstr>
      <vt:lpstr>Suntarbetsliv 1.2</vt:lpstr>
      <vt:lpstr>Suntarbetsliv</vt:lpstr>
      <vt:lpstr>1_Suntarbetsliv</vt:lpstr>
      <vt:lpstr>1_Suntarbetsliv 1.2</vt:lpstr>
      <vt:lpstr>2_Suntarbetsliv</vt:lpstr>
      <vt:lpstr>PowerPoint-presentation</vt:lpstr>
      <vt:lpstr>Innehåll</vt:lpstr>
      <vt:lpstr>PowerPoint-presentation</vt:lpstr>
      <vt:lpstr>Bikupa</vt:lpstr>
      <vt:lpstr>Friskfaktorer</vt:lpstr>
      <vt:lpstr>Friskfaktorerna definierar och sorterar</vt:lpstr>
      <vt:lpstr>PowerPoint-presentation</vt:lpstr>
      <vt:lpstr>Ett mer främjande arbetssätt</vt:lpstr>
      <vt:lpstr>Arbetsmiljö och hälsa påverkar hur vi mår och presterar på jobbet</vt:lpstr>
      <vt:lpstr>Investera i arbetsmiljö</vt:lpstr>
      <vt:lpstr>Vi har inte tid! </vt:lpstr>
      <vt:lpstr>Att gå från nuläge till önskat läge</vt:lpstr>
      <vt:lpstr>PowerPoint-presentation</vt:lpstr>
      <vt:lpstr>PowerPoint-presentation</vt:lpstr>
      <vt:lpstr>Arbetsmiljöpolicy + Friskfaktorer = Sant</vt:lpstr>
      <vt:lpstr>Integrera friskfaktorer i befintliga strukturer</vt:lpstr>
      <vt:lpstr>Planera förändring av verksamhet med stöd av friskfaktorer</vt:lpstr>
      <vt:lpstr>Gör inte mer  – gör annorlunda!</vt:lpstr>
      <vt:lpstr>Suntarbetslivs stöd i arbetet med friskfaktorer</vt:lpstr>
      <vt:lpstr>Medskick: Framgångsfaktorer i friskfaktorarbetet</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Victoria Magnusson</dc:creator>
  <cp:lastModifiedBy>Per Winberg</cp:lastModifiedBy>
  <cp:revision>3</cp:revision>
  <cp:lastPrinted>2024-03-18T12:53:45Z</cp:lastPrinted>
  <dcterms:created xsi:type="dcterms:W3CDTF">2024-01-10T08:33:49Z</dcterms:created>
  <dcterms:modified xsi:type="dcterms:W3CDTF">2024-09-16T07:04:34Z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0x010100BB1551543DB3FA47B7DB2D7F90BA707C</vt:lpwstr>
  </property>
  <property fmtid="{D5CDD505-2E9C-101B-9397-08002B2CF9AE}" pid="3" name="MediaServiceImageTags">
    <vt:lpwstr/>
  </property>
</Properties>
</file>