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900" r:id="rId5"/>
    <p:sldMasterId id="2147483931" r:id="rId6"/>
    <p:sldMasterId id="2147483962" r:id="rId7"/>
    <p:sldMasterId id="2147483992" r:id="rId8"/>
  </p:sldMasterIdLst>
  <p:notesMasterIdLst>
    <p:notesMasterId r:id="rId32"/>
  </p:notesMasterIdLst>
  <p:handoutMasterIdLst>
    <p:handoutMasterId r:id="rId33"/>
  </p:handoutMasterIdLst>
  <p:sldIdLst>
    <p:sldId id="2147469113" r:id="rId9"/>
    <p:sldId id="287" r:id="rId10"/>
    <p:sldId id="2076138336" r:id="rId11"/>
    <p:sldId id="2076138591" r:id="rId12"/>
    <p:sldId id="2076138625" r:id="rId13"/>
    <p:sldId id="2076138386" r:id="rId14"/>
    <p:sldId id="2076138365" r:id="rId15"/>
    <p:sldId id="2076138596" r:id="rId16"/>
    <p:sldId id="2147469067" r:id="rId17"/>
    <p:sldId id="2147469108" r:id="rId18"/>
    <p:sldId id="2076138598" r:id="rId19"/>
    <p:sldId id="2076138600" r:id="rId20"/>
    <p:sldId id="2076138611" r:id="rId21"/>
    <p:sldId id="2076138595" r:id="rId22"/>
    <p:sldId id="2147469086" r:id="rId23"/>
    <p:sldId id="2076138621" r:id="rId24"/>
    <p:sldId id="2147469109" r:id="rId25"/>
    <p:sldId id="2147469105" r:id="rId26"/>
    <p:sldId id="2147469084" r:id="rId27"/>
    <p:sldId id="2147469112" r:id="rId28"/>
    <p:sldId id="2076138460" r:id="rId29"/>
    <p:sldId id="2147469114" r:id="rId30"/>
    <p:sldId id="364" r:id="rId3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17A108-16CE-4012-80AD-2F6756A5A232}" name="Ann-Charlotte Laurell" initials="AL" userId="S::ann-charlotte.laurell@suntarbetsliv.se::a6f14482-ff7e-4b3c-8eeb-55fcd5b35263" providerId="AD"/>
  <p188:author id="{4B03C11E-4D09-BD67-DABB-56583502A015}" name="Helena Engelke" initials="HE" userId="S::helena.engelke@suntarbetsliv.se::86283cb0-2ee5-4096-9c17-abfa18ef4125" providerId="AD"/>
  <p188:author id="{F0429854-D417-FAE8-68F2-F770FC95EF1D}" name="Victoria Magnusson" initials="VM" userId="S::victoria.magnusson@suntarbetsliv.se::610391a5-d809-4f51-8f77-92190b1d504b" providerId="AD"/>
  <p188:author id="{25FC2E58-304E-B539-DC58-2965FCEA2FE6}" name="Malin Berggren" initials="MB" userId="S::malin.berggren@suntarbetsliv.se::6ee2a1a2-ec23-4d39-876e-43d9e7d0ad48" providerId="AD"/>
  <p188:author id="{A1323DEA-23F4-0AB4-B75C-A4668990564F}" name="Charlotte Wiberg Wikholm" initials="CWW" userId="S::charlotte.wikholm@suntarbetsliv.se::dad690bd-393e-454f-b6d9-49ce99d971ea" providerId="AD"/>
  <p188:author id="{9E6776F2-CC95-EA71-2F25-00D383EADDF0}" name="Helena Engelke" initials="HE" userId="Helena Engelk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BECF0"/>
    <a:srgbClr val="FDEDE5"/>
    <a:srgbClr val="FFFFFF"/>
    <a:srgbClr val="F7BA99"/>
    <a:srgbClr val="FEF6F2"/>
    <a:srgbClr val="FCE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CB639-71DC-4D75-A686-BBF932EDCFCF}" v="3" dt="2025-02-19T14:30:39.06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20" y="48"/>
      </p:cViewPr>
      <p:guideLst>
        <p:guide orient="horz" pos="3203"/>
        <p:guide orient="horz" pos="594"/>
        <p:guide orient="horz" pos="824"/>
        <p:guide orient="horz" pos="981"/>
        <p:guide pos="6608"/>
        <p:guide pos="1072"/>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Engelke" userId="S::helena.engelke@suntarbetsliv.se::86283cb0-2ee5-4096-9c17-abfa18ef4125" providerId="AD" clId="Web-{AC3532B1-8573-4D24-198D-25A9A8317540}"/>
    <pc:docChg chg="modSld">
      <pc:chgData name="Helena Engelke" userId="S::helena.engelke@suntarbetsliv.se::86283cb0-2ee5-4096-9c17-abfa18ef4125" providerId="AD" clId="Web-{AC3532B1-8573-4D24-198D-25A9A8317540}" dt="2025-02-18T10:36:36.910" v="1"/>
      <pc:docMkLst>
        <pc:docMk/>
      </pc:docMkLst>
      <pc:sldChg chg="modSp">
        <pc:chgData name="Helena Engelke" userId="S::helena.engelke@suntarbetsliv.se::86283cb0-2ee5-4096-9c17-abfa18ef4125" providerId="AD" clId="Web-{AC3532B1-8573-4D24-198D-25A9A8317540}" dt="2025-02-18T10:36:36.910" v="1"/>
        <pc:sldMkLst>
          <pc:docMk/>
          <pc:sldMk cId="4078362701" sldId="287"/>
        </pc:sldMkLst>
        <pc:picChg chg="mod modCrop">
          <ac:chgData name="Helena Engelke" userId="S::helena.engelke@suntarbetsliv.se::86283cb0-2ee5-4096-9c17-abfa18ef4125" providerId="AD" clId="Web-{AC3532B1-8573-4D24-198D-25A9A8317540}" dt="2025-02-18T10:36:36.910" v="1"/>
          <ac:picMkLst>
            <pc:docMk/>
            <pc:sldMk cId="4078362701" sldId="287"/>
            <ac:picMk id="8" creationId="{6AEC4BF3-ABBF-1A7E-884F-67F7ED7F1C5E}"/>
          </ac:picMkLst>
        </pc:picChg>
      </pc:sldChg>
    </pc:docChg>
  </pc:docChgLst>
  <pc:docChgLst>
    <pc:chgData name="Malin Berggren" userId="6ee2a1a2-ec23-4d39-876e-43d9e7d0ad48" providerId="ADAL" clId="{C6CCB639-71DC-4D75-A686-BBF932EDCFCF}"/>
    <pc:docChg chg="custSel addSld modSld">
      <pc:chgData name="Malin Berggren" userId="6ee2a1a2-ec23-4d39-876e-43d9e7d0ad48" providerId="ADAL" clId="{C6CCB639-71DC-4D75-A686-BBF932EDCFCF}" dt="2025-02-19T14:26:49.210" v="7"/>
      <pc:docMkLst>
        <pc:docMk/>
      </pc:docMkLst>
      <pc:sldChg chg="addSp delSp modSp mod">
        <pc:chgData name="Malin Berggren" userId="6ee2a1a2-ec23-4d39-876e-43d9e7d0ad48" providerId="ADAL" clId="{C6CCB639-71DC-4D75-A686-BBF932EDCFCF}" dt="2025-02-18T07:18:46.675" v="1"/>
        <pc:sldMkLst>
          <pc:docMk/>
          <pc:sldMk cId="4078362701" sldId="287"/>
        </pc:sldMkLst>
        <pc:spChg chg="add del mod">
          <ac:chgData name="Malin Berggren" userId="6ee2a1a2-ec23-4d39-876e-43d9e7d0ad48" providerId="ADAL" clId="{C6CCB639-71DC-4D75-A686-BBF932EDCFCF}" dt="2025-02-18T07:18:46.675" v="1"/>
          <ac:spMkLst>
            <pc:docMk/>
            <pc:sldMk cId="4078362701" sldId="287"/>
            <ac:spMk id="5" creationId="{3325EAD3-8E31-064B-4DD8-03C27DB04C71}"/>
          </ac:spMkLst>
        </pc:spChg>
        <pc:picChg chg="del">
          <ac:chgData name="Malin Berggren" userId="6ee2a1a2-ec23-4d39-876e-43d9e7d0ad48" providerId="ADAL" clId="{C6CCB639-71DC-4D75-A686-BBF932EDCFCF}" dt="2025-02-18T07:18:27.774" v="0" actId="478"/>
          <ac:picMkLst>
            <pc:docMk/>
            <pc:sldMk cId="4078362701" sldId="287"/>
            <ac:picMk id="7" creationId="{D87ED9AA-BBD0-E62D-4A60-6BCB5C084CA9}"/>
          </ac:picMkLst>
        </pc:picChg>
        <pc:picChg chg="add mod">
          <ac:chgData name="Malin Berggren" userId="6ee2a1a2-ec23-4d39-876e-43d9e7d0ad48" providerId="ADAL" clId="{C6CCB639-71DC-4D75-A686-BBF932EDCFCF}" dt="2025-02-18T07:18:46.675" v="1"/>
          <ac:picMkLst>
            <pc:docMk/>
            <pc:sldMk cId="4078362701" sldId="287"/>
            <ac:picMk id="8" creationId="{6AEC4BF3-ABBF-1A7E-884F-67F7ED7F1C5E}"/>
          </ac:picMkLst>
        </pc:picChg>
      </pc:sldChg>
      <pc:sldChg chg="add">
        <pc:chgData name="Malin Berggren" userId="6ee2a1a2-ec23-4d39-876e-43d9e7d0ad48" providerId="ADAL" clId="{C6CCB639-71DC-4D75-A686-BBF932EDCFCF}" dt="2025-02-19T14:26:49.210" v="7"/>
        <pc:sldMkLst>
          <pc:docMk/>
          <pc:sldMk cId="856934576" sldId="364"/>
        </pc:sldMkLst>
      </pc:sldChg>
      <pc:sldChg chg="delSp mod">
        <pc:chgData name="Malin Berggren" userId="6ee2a1a2-ec23-4d39-876e-43d9e7d0ad48" providerId="ADAL" clId="{C6CCB639-71DC-4D75-A686-BBF932EDCFCF}" dt="2025-02-19T14:16:34.080" v="3" actId="478"/>
        <pc:sldMkLst>
          <pc:docMk/>
          <pc:sldMk cId="3528791375" sldId="2147469084"/>
        </pc:sldMkLst>
        <pc:spChg chg="del">
          <ac:chgData name="Malin Berggren" userId="6ee2a1a2-ec23-4d39-876e-43d9e7d0ad48" providerId="ADAL" clId="{C6CCB639-71DC-4D75-A686-BBF932EDCFCF}" dt="2025-02-19T14:16:34.080" v="3" actId="478"/>
          <ac:spMkLst>
            <pc:docMk/>
            <pc:sldMk cId="3528791375" sldId="2147469084"/>
            <ac:spMk id="25" creationId="{8478F4AE-9F0B-249E-471F-6EBD045014F9}"/>
          </ac:spMkLst>
        </pc:spChg>
      </pc:sldChg>
      <pc:sldChg chg="new">
        <pc:chgData name="Malin Berggren" userId="6ee2a1a2-ec23-4d39-876e-43d9e7d0ad48" providerId="ADAL" clId="{C6CCB639-71DC-4D75-A686-BBF932EDCFCF}" dt="2025-02-19T14:14:54.027" v="2" actId="680"/>
        <pc:sldMkLst>
          <pc:docMk/>
          <pc:sldMk cId="1230497413" sldId="2147469113"/>
        </pc:sldMkLst>
      </pc:sldChg>
      <pc:sldChg chg="addSp delSp modSp new mod modClrScheme chgLayout">
        <pc:chgData name="Malin Berggren" userId="6ee2a1a2-ec23-4d39-876e-43d9e7d0ad48" providerId="ADAL" clId="{C6CCB639-71DC-4D75-A686-BBF932EDCFCF}" dt="2025-02-19T14:17:04.809" v="6" actId="478"/>
        <pc:sldMkLst>
          <pc:docMk/>
          <pc:sldMk cId="4232288680" sldId="2147469114"/>
        </pc:sldMkLst>
        <pc:spChg chg="del">
          <ac:chgData name="Malin Berggren" userId="6ee2a1a2-ec23-4d39-876e-43d9e7d0ad48" providerId="ADAL" clId="{C6CCB639-71DC-4D75-A686-BBF932EDCFCF}" dt="2025-02-19T14:17:02.080" v="5" actId="700"/>
          <ac:spMkLst>
            <pc:docMk/>
            <pc:sldMk cId="4232288680" sldId="2147469114"/>
            <ac:spMk id="2" creationId="{51C19BC2-3891-C3D8-4D3F-BC909A473B49}"/>
          </ac:spMkLst>
        </pc:spChg>
        <pc:spChg chg="add del mod">
          <ac:chgData name="Malin Berggren" userId="6ee2a1a2-ec23-4d39-876e-43d9e7d0ad48" providerId="ADAL" clId="{C6CCB639-71DC-4D75-A686-BBF932EDCFCF}" dt="2025-02-19T14:17:04.809" v="6" actId="478"/>
          <ac:spMkLst>
            <pc:docMk/>
            <pc:sldMk cId="4232288680" sldId="2147469114"/>
            <ac:spMk id="3" creationId="{2E84F99D-D278-2623-DF9B-D310B6C74018}"/>
          </ac:spMkLst>
        </pc:spChg>
      </pc:sldChg>
    </pc:docChg>
  </pc:docChgLst>
  <pc:docChgLst>
    <pc:chgData name="Malin Berggren" userId="6ee2a1a2-ec23-4d39-876e-43d9e7d0ad48" providerId="ADAL" clId="{FDE6DF72-30C8-4FDB-B2F8-0CC08C594BAE}"/>
    <pc:docChg chg="modSld">
      <pc:chgData name="Malin Berggren" userId="6ee2a1a2-ec23-4d39-876e-43d9e7d0ad48" providerId="ADAL" clId="{FDE6DF72-30C8-4FDB-B2F8-0CC08C594BAE}" dt="2025-01-29T10:22:53.241" v="18" actId="20577"/>
      <pc:docMkLst>
        <pc:docMk/>
      </pc:docMkLst>
      <pc:sldChg chg="modNotesTx">
        <pc:chgData name="Malin Berggren" userId="6ee2a1a2-ec23-4d39-876e-43d9e7d0ad48" providerId="ADAL" clId="{FDE6DF72-30C8-4FDB-B2F8-0CC08C594BAE}" dt="2025-01-29T10:21:38.194" v="0" actId="20577"/>
        <pc:sldMkLst>
          <pc:docMk/>
          <pc:sldMk cId="4078362701" sldId="287"/>
        </pc:sldMkLst>
      </pc:sldChg>
      <pc:sldChg chg="modNotesTx">
        <pc:chgData name="Malin Berggren" userId="6ee2a1a2-ec23-4d39-876e-43d9e7d0ad48" providerId="ADAL" clId="{FDE6DF72-30C8-4FDB-B2F8-0CC08C594BAE}" dt="2025-01-29T10:21:41.927" v="1" actId="20577"/>
        <pc:sldMkLst>
          <pc:docMk/>
          <pc:sldMk cId="1147219970" sldId="2076138336"/>
        </pc:sldMkLst>
      </pc:sldChg>
      <pc:sldChg chg="modNotesTx">
        <pc:chgData name="Malin Berggren" userId="6ee2a1a2-ec23-4d39-876e-43d9e7d0ad48" providerId="ADAL" clId="{FDE6DF72-30C8-4FDB-B2F8-0CC08C594BAE}" dt="2025-01-29T10:21:59.602" v="5" actId="20577"/>
        <pc:sldMkLst>
          <pc:docMk/>
          <pc:sldMk cId="1184050451" sldId="2076138365"/>
        </pc:sldMkLst>
      </pc:sldChg>
      <pc:sldChg chg="modNotesTx">
        <pc:chgData name="Malin Berggren" userId="6ee2a1a2-ec23-4d39-876e-43d9e7d0ad48" providerId="ADAL" clId="{FDE6DF72-30C8-4FDB-B2F8-0CC08C594BAE}" dt="2025-01-29T10:21:55.316" v="4" actId="20577"/>
        <pc:sldMkLst>
          <pc:docMk/>
          <pc:sldMk cId="892540788" sldId="2076138386"/>
        </pc:sldMkLst>
      </pc:sldChg>
      <pc:sldChg chg="modNotesTx">
        <pc:chgData name="Malin Berggren" userId="6ee2a1a2-ec23-4d39-876e-43d9e7d0ad48" providerId="ADAL" clId="{FDE6DF72-30C8-4FDB-B2F8-0CC08C594BAE}" dt="2025-01-29T10:21:47.059" v="2" actId="20577"/>
        <pc:sldMkLst>
          <pc:docMk/>
          <pc:sldMk cId="3937636383" sldId="2076138591"/>
        </pc:sldMkLst>
      </pc:sldChg>
      <pc:sldChg chg="modNotesTx">
        <pc:chgData name="Malin Berggren" userId="6ee2a1a2-ec23-4d39-876e-43d9e7d0ad48" providerId="ADAL" clId="{FDE6DF72-30C8-4FDB-B2F8-0CC08C594BAE}" dt="2025-01-29T10:22:33.636" v="13" actId="20577"/>
        <pc:sldMkLst>
          <pc:docMk/>
          <pc:sldMk cId="963564499" sldId="2076138595"/>
        </pc:sldMkLst>
      </pc:sldChg>
      <pc:sldChg chg="modNotesTx">
        <pc:chgData name="Malin Berggren" userId="6ee2a1a2-ec23-4d39-876e-43d9e7d0ad48" providerId="ADAL" clId="{FDE6DF72-30C8-4FDB-B2F8-0CC08C594BAE}" dt="2025-01-29T10:22:03.905" v="6" actId="20577"/>
        <pc:sldMkLst>
          <pc:docMk/>
          <pc:sldMk cId="1880238561" sldId="2076138596"/>
        </pc:sldMkLst>
      </pc:sldChg>
      <pc:sldChg chg="modNotesTx">
        <pc:chgData name="Malin Berggren" userId="6ee2a1a2-ec23-4d39-876e-43d9e7d0ad48" providerId="ADAL" clId="{FDE6DF72-30C8-4FDB-B2F8-0CC08C594BAE}" dt="2025-01-29T10:22:18.089" v="9" actId="20577"/>
        <pc:sldMkLst>
          <pc:docMk/>
          <pc:sldMk cId="3139878750" sldId="2076138598"/>
        </pc:sldMkLst>
      </pc:sldChg>
      <pc:sldChg chg="modNotesTx">
        <pc:chgData name="Malin Berggren" userId="6ee2a1a2-ec23-4d39-876e-43d9e7d0ad48" providerId="ADAL" clId="{FDE6DF72-30C8-4FDB-B2F8-0CC08C594BAE}" dt="2025-01-29T10:22:25.054" v="11" actId="20577"/>
        <pc:sldMkLst>
          <pc:docMk/>
          <pc:sldMk cId="862252646" sldId="2076138600"/>
        </pc:sldMkLst>
      </pc:sldChg>
      <pc:sldChg chg="modNotesTx">
        <pc:chgData name="Malin Berggren" userId="6ee2a1a2-ec23-4d39-876e-43d9e7d0ad48" providerId="ADAL" clId="{FDE6DF72-30C8-4FDB-B2F8-0CC08C594BAE}" dt="2025-01-29T10:22:29.399" v="12" actId="20577"/>
        <pc:sldMkLst>
          <pc:docMk/>
          <pc:sldMk cId="4089287462" sldId="2076138611"/>
        </pc:sldMkLst>
      </pc:sldChg>
      <pc:sldChg chg="modNotesTx">
        <pc:chgData name="Malin Berggren" userId="6ee2a1a2-ec23-4d39-876e-43d9e7d0ad48" providerId="ADAL" clId="{FDE6DF72-30C8-4FDB-B2F8-0CC08C594BAE}" dt="2025-01-29T10:22:40.929" v="15" actId="20577"/>
        <pc:sldMkLst>
          <pc:docMk/>
          <pc:sldMk cId="2450759577" sldId="2076138621"/>
        </pc:sldMkLst>
      </pc:sldChg>
      <pc:sldChg chg="modNotesTx">
        <pc:chgData name="Malin Berggren" userId="6ee2a1a2-ec23-4d39-876e-43d9e7d0ad48" providerId="ADAL" clId="{FDE6DF72-30C8-4FDB-B2F8-0CC08C594BAE}" dt="2025-01-29T10:21:51.048" v="3" actId="20577"/>
        <pc:sldMkLst>
          <pc:docMk/>
          <pc:sldMk cId="2008220459" sldId="2076138625"/>
        </pc:sldMkLst>
      </pc:sldChg>
      <pc:sldChg chg="modNotesTx">
        <pc:chgData name="Malin Berggren" userId="6ee2a1a2-ec23-4d39-876e-43d9e7d0ad48" providerId="ADAL" clId="{FDE6DF72-30C8-4FDB-B2F8-0CC08C594BAE}" dt="2025-01-29T10:22:07.725" v="7" actId="20577"/>
        <pc:sldMkLst>
          <pc:docMk/>
          <pc:sldMk cId="1976967263" sldId="2147469067"/>
        </pc:sldMkLst>
      </pc:sldChg>
      <pc:sldChg chg="modNotesTx">
        <pc:chgData name="Malin Berggren" userId="6ee2a1a2-ec23-4d39-876e-43d9e7d0ad48" providerId="ADAL" clId="{FDE6DF72-30C8-4FDB-B2F8-0CC08C594BAE}" dt="2025-01-29T10:22:53.241" v="18" actId="20577"/>
        <pc:sldMkLst>
          <pc:docMk/>
          <pc:sldMk cId="3528791375" sldId="2147469084"/>
        </pc:sldMkLst>
      </pc:sldChg>
      <pc:sldChg chg="modNotesTx">
        <pc:chgData name="Malin Berggren" userId="6ee2a1a2-ec23-4d39-876e-43d9e7d0ad48" providerId="ADAL" clId="{FDE6DF72-30C8-4FDB-B2F8-0CC08C594BAE}" dt="2025-01-29T10:22:37.387" v="14" actId="20577"/>
        <pc:sldMkLst>
          <pc:docMk/>
          <pc:sldMk cId="1807022428" sldId="2147469086"/>
        </pc:sldMkLst>
      </pc:sldChg>
      <pc:sldChg chg="modNotesTx">
        <pc:chgData name="Malin Berggren" userId="6ee2a1a2-ec23-4d39-876e-43d9e7d0ad48" providerId="ADAL" clId="{FDE6DF72-30C8-4FDB-B2F8-0CC08C594BAE}" dt="2025-01-29T10:22:49.732" v="17" actId="20577"/>
        <pc:sldMkLst>
          <pc:docMk/>
          <pc:sldMk cId="636850300" sldId="2147469105"/>
        </pc:sldMkLst>
      </pc:sldChg>
      <pc:sldChg chg="modNotesTx">
        <pc:chgData name="Malin Berggren" userId="6ee2a1a2-ec23-4d39-876e-43d9e7d0ad48" providerId="ADAL" clId="{FDE6DF72-30C8-4FDB-B2F8-0CC08C594BAE}" dt="2025-01-29T10:22:13.034" v="8" actId="20577"/>
        <pc:sldMkLst>
          <pc:docMk/>
          <pc:sldMk cId="736466768" sldId="2147469108"/>
        </pc:sldMkLst>
      </pc:sldChg>
      <pc:sldChg chg="modNotesTx">
        <pc:chgData name="Malin Berggren" userId="6ee2a1a2-ec23-4d39-876e-43d9e7d0ad48" providerId="ADAL" clId="{FDE6DF72-30C8-4FDB-B2F8-0CC08C594BAE}" dt="2025-01-29T10:22:45.182" v="16" actId="20577"/>
        <pc:sldMkLst>
          <pc:docMk/>
          <pc:sldMk cId="4270924240" sldId="2147469109"/>
        </pc:sldMkLst>
      </pc:sldChg>
    </pc:docChg>
  </pc:docChgLst>
  <pc:docChgLst>
    <pc:chgData name="Helena Engelke" userId="86283cb0-2ee5-4096-9c17-abfa18ef4125" providerId="ADAL" clId="{960634A7-7042-4900-BB50-970E357153CA}"/>
    <pc:docChg chg="undo custSel modSld">
      <pc:chgData name="Helena Engelke" userId="86283cb0-2ee5-4096-9c17-abfa18ef4125" providerId="ADAL" clId="{960634A7-7042-4900-BB50-970E357153CA}" dt="2025-02-18T12:21:15.457" v="119" actId="1076"/>
      <pc:docMkLst>
        <pc:docMk/>
      </pc:docMkLst>
      <pc:sldChg chg="addSp delSp modSp mod chgLayout">
        <pc:chgData name="Helena Engelke" userId="86283cb0-2ee5-4096-9c17-abfa18ef4125" providerId="ADAL" clId="{960634A7-7042-4900-BB50-970E357153CA}" dt="2025-02-18T12:09:22.771" v="11" actId="1076"/>
        <pc:sldMkLst>
          <pc:docMk/>
          <pc:sldMk cId="892540788" sldId="2076138386"/>
        </pc:sldMkLst>
        <pc:spChg chg="add mod ord">
          <ac:chgData name="Helena Engelke" userId="86283cb0-2ee5-4096-9c17-abfa18ef4125" providerId="ADAL" clId="{960634A7-7042-4900-BB50-970E357153CA}" dt="2025-02-18T12:07:58.967" v="0" actId="700"/>
          <ac:spMkLst>
            <pc:docMk/>
            <pc:sldMk cId="892540788" sldId="2076138386"/>
            <ac:spMk id="2" creationId="{557D863F-59BA-A6C6-DE06-A9DB258DCC25}"/>
          </ac:spMkLst>
        </pc:spChg>
        <pc:spChg chg="add mod ord">
          <ac:chgData name="Helena Engelke" userId="86283cb0-2ee5-4096-9c17-abfa18ef4125" providerId="ADAL" clId="{960634A7-7042-4900-BB50-970E357153CA}" dt="2025-02-18T12:09:22.771" v="11" actId="1076"/>
          <ac:spMkLst>
            <pc:docMk/>
            <pc:sldMk cId="892540788" sldId="2076138386"/>
            <ac:spMk id="3" creationId="{3BCAE0BA-3867-BF6F-D020-05A5EE14D6FF}"/>
          </ac:spMkLst>
        </pc:spChg>
        <pc:spChg chg="add del mod ord">
          <ac:chgData name="Helena Engelke" userId="86283cb0-2ee5-4096-9c17-abfa18ef4125" providerId="ADAL" clId="{960634A7-7042-4900-BB50-970E357153CA}" dt="2025-02-18T12:08:22.589" v="4" actId="478"/>
          <ac:spMkLst>
            <pc:docMk/>
            <pc:sldMk cId="892540788" sldId="2076138386"/>
            <ac:spMk id="4" creationId="{C38BDC2B-5E7C-C6D4-6A2A-599411A3417E}"/>
          </ac:spMkLst>
        </pc:spChg>
        <pc:spChg chg="add del mod ord">
          <ac:chgData name="Helena Engelke" userId="86283cb0-2ee5-4096-9c17-abfa18ef4125" providerId="ADAL" clId="{960634A7-7042-4900-BB50-970E357153CA}" dt="2025-02-18T12:09:12.355" v="10" actId="931"/>
          <ac:spMkLst>
            <pc:docMk/>
            <pc:sldMk cId="892540788" sldId="2076138386"/>
            <ac:spMk id="6" creationId="{34BDA0D8-4BBB-5696-59E7-DE1FD39C500C}"/>
          </ac:spMkLst>
        </pc:spChg>
        <pc:spChg chg="del mod ord">
          <ac:chgData name="Helena Engelke" userId="86283cb0-2ee5-4096-9c17-abfa18ef4125" providerId="ADAL" clId="{960634A7-7042-4900-BB50-970E357153CA}" dt="2025-02-18T12:08:19.391" v="3" actId="478"/>
          <ac:spMkLst>
            <pc:docMk/>
            <pc:sldMk cId="892540788" sldId="2076138386"/>
            <ac:spMk id="10" creationId="{87113EE0-2AB5-A348-A2AA-14682A237FA6}"/>
          </ac:spMkLst>
        </pc:spChg>
        <pc:picChg chg="del">
          <ac:chgData name="Helena Engelke" userId="86283cb0-2ee5-4096-9c17-abfa18ef4125" providerId="ADAL" clId="{960634A7-7042-4900-BB50-970E357153CA}" dt="2025-02-18T12:08:47.378" v="9" actId="478"/>
          <ac:picMkLst>
            <pc:docMk/>
            <pc:sldMk cId="892540788" sldId="2076138386"/>
            <ac:picMk id="5" creationId="{BF2E719F-28C9-5ADE-2FD1-6C1D47581E06}"/>
          </ac:picMkLst>
        </pc:picChg>
        <pc:picChg chg="add mod">
          <ac:chgData name="Helena Engelke" userId="86283cb0-2ee5-4096-9c17-abfa18ef4125" providerId="ADAL" clId="{960634A7-7042-4900-BB50-970E357153CA}" dt="2025-02-18T12:09:12.355" v="10" actId="931"/>
          <ac:picMkLst>
            <pc:docMk/>
            <pc:sldMk cId="892540788" sldId="2076138386"/>
            <ac:picMk id="8" creationId="{ADB8E8A7-E521-2D18-568D-6B7FDCD78EA0}"/>
          </ac:picMkLst>
        </pc:picChg>
      </pc:sldChg>
      <pc:sldChg chg="addSp delSp modSp mod">
        <pc:chgData name="Helena Engelke" userId="86283cb0-2ee5-4096-9c17-abfa18ef4125" providerId="ADAL" clId="{960634A7-7042-4900-BB50-970E357153CA}" dt="2025-02-18T12:11:22.526" v="15" actId="14100"/>
        <pc:sldMkLst>
          <pc:docMk/>
          <pc:sldMk cId="1880238561" sldId="2076138596"/>
        </pc:sldMkLst>
        <pc:spChg chg="mod">
          <ac:chgData name="Helena Engelke" userId="86283cb0-2ee5-4096-9c17-abfa18ef4125" providerId="ADAL" clId="{960634A7-7042-4900-BB50-970E357153CA}" dt="2025-02-18T12:11:22.526" v="15" actId="14100"/>
          <ac:spMkLst>
            <pc:docMk/>
            <pc:sldMk cId="1880238561" sldId="2076138596"/>
            <ac:spMk id="2" creationId="{3A7C6105-D262-945B-FD4A-C014578063E9}"/>
          </ac:spMkLst>
        </pc:spChg>
        <pc:picChg chg="add mod">
          <ac:chgData name="Helena Engelke" userId="86283cb0-2ee5-4096-9c17-abfa18ef4125" providerId="ADAL" clId="{960634A7-7042-4900-BB50-970E357153CA}" dt="2025-02-18T12:11:16.285" v="14" actId="1076"/>
          <ac:picMkLst>
            <pc:docMk/>
            <pc:sldMk cId="1880238561" sldId="2076138596"/>
            <ac:picMk id="5" creationId="{5D66B336-575A-1BF7-95DC-7521B68C595B}"/>
          </ac:picMkLst>
        </pc:picChg>
        <pc:picChg chg="del">
          <ac:chgData name="Helena Engelke" userId="86283cb0-2ee5-4096-9c17-abfa18ef4125" providerId="ADAL" clId="{960634A7-7042-4900-BB50-970E357153CA}" dt="2025-02-18T12:11:10.989" v="13" actId="478"/>
          <ac:picMkLst>
            <pc:docMk/>
            <pc:sldMk cId="1880238561" sldId="2076138596"/>
            <ac:picMk id="6" creationId="{482C9138-103E-34C8-6ADB-AD7100B34CC1}"/>
          </ac:picMkLst>
        </pc:picChg>
        <pc:picChg chg="add mod">
          <ac:chgData name="Helena Engelke" userId="86283cb0-2ee5-4096-9c17-abfa18ef4125" providerId="ADAL" clId="{960634A7-7042-4900-BB50-970E357153CA}" dt="2025-02-18T12:11:16.285" v="14" actId="1076"/>
          <ac:picMkLst>
            <pc:docMk/>
            <pc:sldMk cId="1880238561" sldId="2076138596"/>
            <ac:picMk id="7" creationId="{DBC6BA10-C37D-C263-6EAD-8D81FA0C5D7A}"/>
          </ac:picMkLst>
        </pc:picChg>
      </pc:sldChg>
      <pc:sldChg chg="addSp delSp modSp mod modClrScheme chgLayout">
        <pc:chgData name="Helena Engelke" userId="86283cb0-2ee5-4096-9c17-abfa18ef4125" providerId="ADAL" clId="{960634A7-7042-4900-BB50-970E357153CA}" dt="2025-02-18T12:15:25.178" v="19" actId="1076"/>
        <pc:sldMkLst>
          <pc:docMk/>
          <pc:sldMk cId="1976967263" sldId="2147469067"/>
        </pc:sldMkLst>
        <pc:spChg chg="add del mod ord">
          <ac:chgData name="Helena Engelke" userId="86283cb0-2ee5-4096-9c17-abfa18ef4125" providerId="ADAL" clId="{960634A7-7042-4900-BB50-970E357153CA}" dt="2025-02-18T12:14:06.935" v="17" actId="478"/>
          <ac:spMkLst>
            <pc:docMk/>
            <pc:sldMk cId="1976967263" sldId="2147469067"/>
            <ac:spMk id="3" creationId="{5AD74EF6-4E79-A8D7-D239-7B4F56E926F8}"/>
          </ac:spMkLst>
        </pc:spChg>
        <pc:picChg chg="mod">
          <ac:chgData name="Helena Engelke" userId="86283cb0-2ee5-4096-9c17-abfa18ef4125" providerId="ADAL" clId="{960634A7-7042-4900-BB50-970E357153CA}" dt="2025-02-18T12:15:25.178" v="19" actId="1076"/>
          <ac:picMkLst>
            <pc:docMk/>
            <pc:sldMk cId="1976967263" sldId="2147469067"/>
            <ac:picMk id="2" creationId="{4C037B0F-BF0D-1118-0B97-28C6E8325518}"/>
          </ac:picMkLst>
        </pc:picChg>
      </pc:sldChg>
      <pc:sldChg chg="addSp delSp modSp mod">
        <pc:chgData name="Helena Engelke" userId="86283cb0-2ee5-4096-9c17-abfa18ef4125" providerId="ADAL" clId="{960634A7-7042-4900-BB50-970E357153CA}" dt="2025-02-18T12:19:43.891" v="102" actId="1037"/>
        <pc:sldMkLst>
          <pc:docMk/>
          <pc:sldMk cId="3528791375" sldId="2147469084"/>
        </pc:sldMkLst>
        <pc:spChg chg="add del">
          <ac:chgData name="Helena Engelke" userId="86283cb0-2ee5-4096-9c17-abfa18ef4125" providerId="ADAL" clId="{960634A7-7042-4900-BB50-970E357153CA}" dt="2025-02-18T12:17:48.370" v="32"/>
          <ac:spMkLst>
            <pc:docMk/>
            <pc:sldMk cId="3528791375" sldId="2147469084"/>
            <ac:spMk id="2" creationId="{1B63FB65-29B6-DF10-1F3D-99DB9B94725F}"/>
          </ac:spMkLst>
        </pc:spChg>
        <pc:spChg chg="mod">
          <ac:chgData name="Helena Engelke" userId="86283cb0-2ee5-4096-9c17-abfa18ef4125" providerId="ADAL" clId="{960634A7-7042-4900-BB50-970E357153CA}" dt="2025-02-18T12:18:40.207" v="39" actId="3626"/>
          <ac:spMkLst>
            <pc:docMk/>
            <pc:sldMk cId="3528791375" sldId="2147469084"/>
            <ac:spMk id="3" creationId="{43458D72-FCEC-D497-188D-0DF5D7B54485}"/>
          </ac:spMkLst>
        </pc:spChg>
        <pc:spChg chg="add del">
          <ac:chgData name="Helena Engelke" userId="86283cb0-2ee5-4096-9c17-abfa18ef4125" providerId="ADAL" clId="{960634A7-7042-4900-BB50-970E357153CA}" dt="2025-02-18T12:18:06.001" v="34"/>
          <ac:spMkLst>
            <pc:docMk/>
            <pc:sldMk cId="3528791375" sldId="2147469084"/>
            <ac:spMk id="5" creationId="{F50F18F0-2D79-97BC-DF49-27388E269C51}"/>
          </ac:spMkLst>
        </pc:spChg>
        <pc:spChg chg="add mod">
          <ac:chgData name="Helena Engelke" userId="86283cb0-2ee5-4096-9c17-abfa18ef4125" providerId="ADAL" clId="{960634A7-7042-4900-BB50-970E357153CA}" dt="2025-02-18T12:18:34.980" v="38" actId="14100"/>
          <ac:spMkLst>
            <pc:docMk/>
            <pc:sldMk cId="3528791375" sldId="2147469084"/>
            <ac:spMk id="8" creationId="{A0B50B32-5D27-0A1A-D665-06B52598F5D2}"/>
          </ac:spMkLst>
        </pc:spChg>
        <pc:picChg chg="mod">
          <ac:chgData name="Helena Engelke" userId="86283cb0-2ee5-4096-9c17-abfa18ef4125" providerId="ADAL" clId="{960634A7-7042-4900-BB50-970E357153CA}" dt="2025-02-18T12:17:48.370" v="32"/>
          <ac:picMkLst>
            <pc:docMk/>
            <pc:sldMk cId="3528791375" sldId="2147469084"/>
            <ac:picMk id="4" creationId="{491C1C41-674D-3A6A-69A9-9E5B1B7D9C03}"/>
          </ac:picMkLst>
        </pc:picChg>
        <pc:picChg chg="mod">
          <ac:chgData name="Helena Engelke" userId="86283cb0-2ee5-4096-9c17-abfa18ef4125" providerId="ADAL" clId="{960634A7-7042-4900-BB50-970E357153CA}" dt="2025-02-18T12:19:43.891" v="102" actId="1037"/>
          <ac:picMkLst>
            <pc:docMk/>
            <pc:sldMk cId="3528791375" sldId="2147469084"/>
            <ac:picMk id="6" creationId="{ABCA5EF5-BD39-20BE-93A4-325AFD6F0445}"/>
          </ac:picMkLst>
        </pc:picChg>
        <pc:picChg chg="del mod modCrop">
          <ac:chgData name="Helena Engelke" userId="86283cb0-2ee5-4096-9c17-abfa18ef4125" providerId="ADAL" clId="{960634A7-7042-4900-BB50-970E357153CA}" dt="2025-02-18T12:18:06.001" v="34"/>
          <ac:picMkLst>
            <pc:docMk/>
            <pc:sldMk cId="3528791375" sldId="2147469084"/>
            <ac:picMk id="22" creationId="{CAE5A332-F605-0140-2CA9-66D0AA41ECC3}"/>
          </ac:picMkLst>
        </pc:picChg>
        <pc:picChg chg="del">
          <ac:chgData name="Helena Engelke" userId="86283cb0-2ee5-4096-9c17-abfa18ef4125" providerId="ADAL" clId="{960634A7-7042-4900-BB50-970E357153CA}" dt="2025-02-18T12:17:48.370" v="32"/>
          <ac:picMkLst>
            <pc:docMk/>
            <pc:sldMk cId="3528791375" sldId="2147469084"/>
            <ac:picMk id="27" creationId="{CBE97946-0918-C3AD-2AA5-B0081CCBC440}"/>
          </ac:picMkLst>
        </pc:picChg>
      </pc:sldChg>
      <pc:sldChg chg="addSp delSp modSp mod">
        <pc:chgData name="Helena Engelke" userId="86283cb0-2ee5-4096-9c17-abfa18ef4125" providerId="ADAL" clId="{960634A7-7042-4900-BB50-970E357153CA}" dt="2025-02-18T12:16:00.224" v="23" actId="14100"/>
        <pc:sldMkLst>
          <pc:docMk/>
          <pc:sldMk cId="1807022428" sldId="2147469086"/>
        </pc:sldMkLst>
        <pc:spChg chg="mod">
          <ac:chgData name="Helena Engelke" userId="86283cb0-2ee5-4096-9c17-abfa18ef4125" providerId="ADAL" clId="{960634A7-7042-4900-BB50-970E357153CA}" dt="2025-02-18T12:16:00.224" v="23" actId="14100"/>
          <ac:spMkLst>
            <pc:docMk/>
            <pc:sldMk cId="1807022428" sldId="2147469086"/>
            <ac:spMk id="2" creationId="{3A7C6105-D262-945B-FD4A-C014578063E9}"/>
          </ac:spMkLst>
        </pc:spChg>
        <pc:picChg chg="add mod">
          <ac:chgData name="Helena Engelke" userId="86283cb0-2ee5-4096-9c17-abfa18ef4125" providerId="ADAL" clId="{960634A7-7042-4900-BB50-970E357153CA}" dt="2025-02-18T12:15:54.988" v="22" actId="1076"/>
          <ac:picMkLst>
            <pc:docMk/>
            <pc:sldMk cId="1807022428" sldId="2147469086"/>
            <ac:picMk id="5" creationId="{FBFC389C-C229-6F42-B043-15F43831E069}"/>
          </ac:picMkLst>
        </pc:picChg>
        <pc:picChg chg="del">
          <ac:chgData name="Helena Engelke" userId="86283cb0-2ee5-4096-9c17-abfa18ef4125" providerId="ADAL" clId="{960634A7-7042-4900-BB50-970E357153CA}" dt="2025-02-18T12:15:50.890" v="20" actId="478"/>
          <ac:picMkLst>
            <pc:docMk/>
            <pc:sldMk cId="1807022428" sldId="2147469086"/>
            <ac:picMk id="6" creationId="{482C9138-103E-34C8-6ADB-AD7100B34CC1}"/>
          </ac:picMkLst>
        </pc:picChg>
        <pc:picChg chg="add mod">
          <ac:chgData name="Helena Engelke" userId="86283cb0-2ee5-4096-9c17-abfa18ef4125" providerId="ADAL" clId="{960634A7-7042-4900-BB50-970E357153CA}" dt="2025-02-18T12:15:54.988" v="22" actId="1076"/>
          <ac:picMkLst>
            <pc:docMk/>
            <pc:sldMk cId="1807022428" sldId="2147469086"/>
            <ac:picMk id="7" creationId="{06D87C74-F35F-DF27-36BD-E74AF69722D8}"/>
          </ac:picMkLst>
        </pc:picChg>
      </pc:sldChg>
      <pc:sldChg chg="modSp mod">
        <pc:chgData name="Helena Engelke" userId="86283cb0-2ee5-4096-9c17-abfa18ef4125" providerId="ADAL" clId="{960634A7-7042-4900-BB50-970E357153CA}" dt="2025-02-18T12:16:54.173" v="28" actId="167"/>
        <pc:sldMkLst>
          <pc:docMk/>
          <pc:sldMk cId="636850300" sldId="2147469105"/>
        </pc:sldMkLst>
        <pc:picChg chg="mod ord modCrop">
          <ac:chgData name="Helena Engelke" userId="86283cb0-2ee5-4096-9c17-abfa18ef4125" providerId="ADAL" clId="{960634A7-7042-4900-BB50-970E357153CA}" dt="2025-02-18T12:16:54.173" v="28" actId="167"/>
          <ac:picMkLst>
            <pc:docMk/>
            <pc:sldMk cId="636850300" sldId="2147469105"/>
            <ac:picMk id="8" creationId="{DB33C43E-E323-4604-7846-82B7D95CBE7E}"/>
          </ac:picMkLst>
        </pc:picChg>
      </pc:sldChg>
      <pc:sldChg chg="modSp mod">
        <pc:chgData name="Helena Engelke" userId="86283cb0-2ee5-4096-9c17-abfa18ef4125" providerId="ADAL" clId="{960634A7-7042-4900-BB50-970E357153CA}" dt="2025-02-18T12:21:15.457" v="119" actId="1076"/>
        <pc:sldMkLst>
          <pc:docMk/>
          <pc:sldMk cId="1934573443" sldId="2147469112"/>
        </pc:sldMkLst>
        <pc:picChg chg="mod modCrop">
          <ac:chgData name="Helena Engelke" userId="86283cb0-2ee5-4096-9c17-abfa18ef4125" providerId="ADAL" clId="{960634A7-7042-4900-BB50-970E357153CA}" dt="2025-02-18T12:21:08.670" v="116" actId="1076"/>
          <ac:picMkLst>
            <pc:docMk/>
            <pc:sldMk cId="1934573443" sldId="2147469112"/>
            <ac:picMk id="6" creationId="{AD166E26-92A9-3A20-DE94-10763320409C}"/>
          </ac:picMkLst>
        </pc:picChg>
        <pc:picChg chg="mod modCrop">
          <ac:chgData name="Helena Engelke" userId="86283cb0-2ee5-4096-9c17-abfa18ef4125" providerId="ADAL" clId="{960634A7-7042-4900-BB50-970E357153CA}" dt="2025-02-18T12:21:12.900" v="118" actId="1076"/>
          <ac:picMkLst>
            <pc:docMk/>
            <pc:sldMk cId="1934573443" sldId="2147469112"/>
            <ac:picMk id="10" creationId="{1A7511D7-7AC6-8EB6-74FA-59485453BB96}"/>
          </ac:picMkLst>
        </pc:picChg>
        <pc:picChg chg="mod modCrop">
          <ac:chgData name="Helena Engelke" userId="86283cb0-2ee5-4096-9c17-abfa18ef4125" providerId="ADAL" clId="{960634A7-7042-4900-BB50-970E357153CA}" dt="2025-02-18T12:21:15.457" v="119" actId="1076"/>
          <ac:picMkLst>
            <pc:docMk/>
            <pc:sldMk cId="1934573443" sldId="2147469112"/>
            <ac:picMk id="13" creationId="{B1EED997-7784-42AB-086D-FC17CBCB0A2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sv-SE"/>
          </a:p>
        </p:txBody>
      </p:sp>
      <p:sp>
        <p:nvSpPr>
          <p:cNvPr id="3" name="Platshållare för datum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6809F1C1-4838-4E5A-A005-ED95E99A1E1B}" type="datetimeFigureOut">
              <a:rPr lang="sv-SE" smtClean="0"/>
              <a:t>2025-02-19</a:t>
            </a:fld>
            <a:endParaRPr lang="sv-SE"/>
          </a:p>
        </p:txBody>
      </p:sp>
      <p:sp>
        <p:nvSpPr>
          <p:cNvPr id="4" name="Platshållare för sidfot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9" y="0"/>
            <a:ext cx="2946400" cy="496888"/>
          </a:xfrm>
          <a:prstGeom prst="rect">
            <a:avLst/>
          </a:prstGeom>
        </p:spPr>
        <p:txBody>
          <a:bodyPr vert="horz" lIns="91433" tIns="45717" rIns="91433" bIns="45717" rtlCol="0"/>
          <a:lstStyle>
            <a:lvl1pPr algn="r">
              <a:defRPr sz="1200"/>
            </a:lvl1pPr>
          </a:lstStyle>
          <a:p>
            <a:fld id="{5303D6E7-8909-4320-8E3B-6B226CC14C4B}" type="datetimeFigureOut">
              <a:rPr lang="sv-SE" smtClean="0"/>
              <a:t>2025-02-19</a:t>
            </a:fld>
            <a:endParaRPr lang="sv-SE"/>
          </a:p>
        </p:txBody>
      </p:sp>
      <p:sp>
        <p:nvSpPr>
          <p:cNvPr id="5" name="Platshållare för anteckningar 4"/>
          <p:cNvSpPr>
            <a:spLocks noGrp="1"/>
          </p:cNvSpPr>
          <p:nvPr>
            <p:ph type="body" sz="quarter" idx="3"/>
          </p:nvPr>
        </p:nvSpPr>
        <p:spPr>
          <a:xfrm>
            <a:off x="679451" y="4714876"/>
            <a:ext cx="5438775" cy="4467225"/>
          </a:xfrm>
          <a:prstGeom prst="rect">
            <a:avLst/>
          </a:prstGeom>
        </p:spPr>
        <p:txBody>
          <a:bodyPr vert="horz" lIns="91433" tIns="45717" rIns="91433" bIns="45717"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4"/>
            <a:ext cx="2946400" cy="496887"/>
          </a:xfrm>
          <a:prstGeom prst="rect">
            <a:avLst/>
          </a:prstGeom>
        </p:spPr>
        <p:txBody>
          <a:bodyPr vert="horz" lIns="91433" tIns="45717" rIns="91433" bIns="45717"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9" y="9428164"/>
            <a:ext cx="2946400" cy="496887"/>
          </a:xfrm>
          <a:prstGeom prst="rect">
            <a:avLst/>
          </a:prstGeom>
        </p:spPr>
        <p:txBody>
          <a:bodyPr vert="horz" lIns="91433" tIns="45717" rIns="91433" bIns="45717"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defTabSz="914337">
              <a:defRPr/>
            </a:pPr>
            <a:fld id="{E71B5D58-1387-4385-A7F0-FA6862C94009}" type="slidenum">
              <a:rPr lang="sv-SE">
                <a:solidFill>
                  <a:prstClr val="black"/>
                </a:solidFill>
                <a:latin typeface="Calibri"/>
              </a:rPr>
              <a:pPr defTabSz="914337">
                <a:defRPr/>
              </a:pPr>
              <a:t>2</a:t>
            </a:fld>
            <a:endParaRPr lang="sv-SE">
              <a:solidFill>
                <a:prstClr val="black"/>
              </a:solidFill>
              <a:latin typeface="Calibri"/>
            </a:endParaRPr>
          </a:p>
        </p:txBody>
      </p:sp>
    </p:spTree>
    <p:extLst>
      <p:ext uri="{BB962C8B-B14F-4D97-AF65-F5344CB8AC3E}">
        <p14:creationId xmlns:p14="http://schemas.microsoft.com/office/powerpoint/2010/main" val="212234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i="0"/>
          </a:p>
        </p:txBody>
      </p:sp>
      <p:sp>
        <p:nvSpPr>
          <p:cNvPr id="4" name="Platshållare för bildnummer 3"/>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11</a:t>
            </a:fld>
            <a:endParaRPr lang="sv-SE" sz="800">
              <a:solidFill>
                <a:prstClr val="black"/>
              </a:solidFill>
              <a:latin typeface="Calibri"/>
            </a:endParaRPr>
          </a:p>
        </p:txBody>
      </p:sp>
    </p:spTree>
    <p:extLst>
      <p:ext uri="{BB962C8B-B14F-4D97-AF65-F5344CB8AC3E}">
        <p14:creationId xmlns:p14="http://schemas.microsoft.com/office/powerpoint/2010/main" val="2227491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12</a:t>
            </a:fld>
            <a:endParaRPr lang="sv-SE" sz="800">
              <a:solidFill>
                <a:prstClr val="black"/>
              </a:solidFill>
              <a:latin typeface="Calibri"/>
            </a:endParaRPr>
          </a:p>
        </p:txBody>
      </p:sp>
    </p:spTree>
    <p:extLst>
      <p:ext uri="{BB962C8B-B14F-4D97-AF65-F5344CB8AC3E}">
        <p14:creationId xmlns:p14="http://schemas.microsoft.com/office/powerpoint/2010/main" val="152406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13</a:t>
            </a:fld>
            <a:endParaRPr lang="sv-SE" sz="800">
              <a:solidFill>
                <a:prstClr val="black"/>
              </a:solidFill>
              <a:latin typeface="Calibri"/>
            </a:endParaRPr>
          </a:p>
        </p:txBody>
      </p:sp>
    </p:spTree>
    <p:extLst>
      <p:ext uri="{BB962C8B-B14F-4D97-AF65-F5344CB8AC3E}">
        <p14:creationId xmlns:p14="http://schemas.microsoft.com/office/powerpoint/2010/main" val="3881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a:p>
            <a:endParaRPr lang="sv-SE" b="1"/>
          </a:p>
          <a:p>
            <a:endParaRPr lang="sv-SE" b="1"/>
          </a:p>
          <a:p>
            <a:endParaRPr lang="sv-SE" b="1"/>
          </a:p>
          <a:p>
            <a:endParaRPr lang="sv-SE" b="1"/>
          </a:p>
        </p:txBody>
      </p:sp>
      <p:sp>
        <p:nvSpPr>
          <p:cNvPr id="4" name="Platshållare för bildnummer 3"/>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14</a:t>
            </a:fld>
            <a:endParaRPr lang="sv-SE" sz="800">
              <a:solidFill>
                <a:prstClr val="black"/>
              </a:solidFill>
              <a:latin typeface="Calibri"/>
            </a:endParaRPr>
          </a:p>
        </p:txBody>
      </p:sp>
    </p:spTree>
    <p:extLst>
      <p:ext uri="{BB962C8B-B14F-4D97-AF65-F5344CB8AC3E}">
        <p14:creationId xmlns:p14="http://schemas.microsoft.com/office/powerpoint/2010/main" val="186731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defTabSz="914337">
              <a:defRPr/>
            </a:pPr>
            <a:fld id="{E71B5D58-1387-4385-A7F0-FA6862C94009}" type="slidenum">
              <a:rPr lang="sv-SE">
                <a:solidFill>
                  <a:prstClr val="black"/>
                </a:solidFill>
                <a:latin typeface="Calibri"/>
              </a:rPr>
              <a:pPr defTabSz="914337">
                <a:defRPr/>
              </a:pPr>
              <a:t>15</a:t>
            </a:fld>
            <a:endParaRPr lang="sv-SE">
              <a:solidFill>
                <a:prstClr val="black"/>
              </a:solidFill>
              <a:latin typeface="Calibri"/>
            </a:endParaRPr>
          </a:p>
        </p:txBody>
      </p:sp>
    </p:spTree>
    <p:extLst>
      <p:ext uri="{BB962C8B-B14F-4D97-AF65-F5344CB8AC3E}">
        <p14:creationId xmlns:p14="http://schemas.microsoft.com/office/powerpoint/2010/main" val="123765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sz="800">
              <a:solidFill>
                <a:schemeClr val="bg1"/>
              </a:solidFill>
            </a:endParaRPr>
          </a:p>
          <a:p>
            <a:pPr algn="l"/>
            <a:endParaRPr lang="sv-SE">
              <a:solidFill>
                <a:schemeClr val="bg1"/>
              </a:solidFill>
            </a:endParaRPr>
          </a:p>
          <a:p>
            <a:pPr algn="l"/>
            <a:endParaRPr lang="sv-SE"/>
          </a:p>
        </p:txBody>
      </p:sp>
      <p:sp>
        <p:nvSpPr>
          <p:cNvPr id="4" name="Platshållare för bildnummer 3"/>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16</a:t>
            </a:fld>
            <a:endParaRPr lang="sv-SE" sz="800">
              <a:solidFill>
                <a:prstClr val="black"/>
              </a:solidFill>
              <a:latin typeface="Calibri"/>
            </a:endParaRPr>
          </a:p>
        </p:txBody>
      </p:sp>
    </p:spTree>
    <p:extLst>
      <p:ext uri="{BB962C8B-B14F-4D97-AF65-F5344CB8AC3E}">
        <p14:creationId xmlns:p14="http://schemas.microsoft.com/office/powerpoint/2010/main" val="139557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B13B6-C414-1384-9B7D-0ED074909C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A1B1323-C713-0DF8-E4AA-BE1DFDF2FC4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FE585E-5EFA-DC87-E65F-D3808C4BD299}"/>
              </a:ext>
            </a:extLst>
          </p:cNvPr>
          <p:cNvSpPr>
            <a:spLocks noGrp="1"/>
          </p:cNvSpPr>
          <p:nvPr>
            <p:ph type="body" idx="1"/>
          </p:nvPr>
        </p:nvSpPr>
        <p:spPr/>
        <p:txBody>
          <a:bodyPr/>
          <a:lstStyle/>
          <a:p>
            <a:pPr algn="l"/>
            <a:endParaRPr lang="sv-SE"/>
          </a:p>
        </p:txBody>
      </p:sp>
      <p:sp>
        <p:nvSpPr>
          <p:cNvPr id="4" name="Platshållare för bildnummer 3">
            <a:extLst>
              <a:ext uri="{FF2B5EF4-FFF2-40B4-BE49-F238E27FC236}">
                <a16:creationId xmlns:a16="http://schemas.microsoft.com/office/drawing/2014/main" id="{EEBAA97E-CC46-5506-F077-8F343CF9AA4C}"/>
              </a:ext>
            </a:extLst>
          </p:cNvPr>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17</a:t>
            </a:fld>
            <a:endParaRPr lang="sv-SE" sz="800">
              <a:solidFill>
                <a:prstClr val="black"/>
              </a:solidFill>
              <a:latin typeface="Calibri"/>
            </a:endParaRPr>
          </a:p>
        </p:txBody>
      </p:sp>
    </p:spTree>
    <p:extLst>
      <p:ext uri="{BB962C8B-B14F-4D97-AF65-F5344CB8AC3E}">
        <p14:creationId xmlns:p14="http://schemas.microsoft.com/office/powerpoint/2010/main" val="4243242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18</a:t>
            </a:fld>
            <a:endParaRPr lang="sv-SE"/>
          </a:p>
        </p:txBody>
      </p:sp>
    </p:spTree>
    <p:extLst>
      <p:ext uri="{BB962C8B-B14F-4D97-AF65-F5344CB8AC3E}">
        <p14:creationId xmlns:p14="http://schemas.microsoft.com/office/powerpoint/2010/main" val="411476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19</a:t>
            </a:fld>
            <a:endParaRPr lang="sv-SE"/>
          </a:p>
        </p:txBody>
      </p:sp>
    </p:spTree>
    <p:extLst>
      <p:ext uri="{BB962C8B-B14F-4D97-AF65-F5344CB8AC3E}">
        <p14:creationId xmlns:p14="http://schemas.microsoft.com/office/powerpoint/2010/main" val="79733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23</a:t>
            </a:fld>
            <a:endParaRPr lang="sv-SE"/>
          </a:p>
        </p:txBody>
      </p:sp>
    </p:spTree>
    <p:extLst>
      <p:ext uri="{BB962C8B-B14F-4D97-AF65-F5344CB8AC3E}">
        <p14:creationId xmlns:p14="http://schemas.microsoft.com/office/powerpoint/2010/main" val="23123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3</a:t>
            </a:fld>
            <a:endParaRPr lang="sv-SE"/>
          </a:p>
        </p:txBody>
      </p:sp>
    </p:spTree>
    <p:extLst>
      <p:ext uri="{BB962C8B-B14F-4D97-AF65-F5344CB8AC3E}">
        <p14:creationId xmlns:p14="http://schemas.microsoft.com/office/powerpoint/2010/main" val="148445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FB7D-6D27-9D42-C246-1073E4BB01A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BBCBC38-A245-B6D4-55BC-BFFE1ECA4A9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E258DC-337A-99D3-095D-B454CB46A8CE}"/>
              </a:ext>
            </a:extLst>
          </p:cNvPr>
          <p:cNvSpPr>
            <a:spLocks noGrp="1"/>
          </p:cNvSpPr>
          <p:nvPr>
            <p:ph type="body" idx="1"/>
          </p:nvPr>
        </p:nvSpPr>
        <p:spPr/>
        <p:txBody>
          <a:bodyPr/>
          <a:lstStyle/>
          <a:p>
            <a:pPr defTabSz="914337">
              <a:lnSpc>
                <a:spcPct val="102000"/>
              </a:lnSpc>
              <a:defRPr/>
            </a:pPr>
            <a:endParaRPr lang="sv-SE">
              <a:latin typeface="Cambria" panose="02040503050406030204" pitchFamily="18" charset="0"/>
              <a:ea typeface="Cambria" panose="02040503050406030204" pitchFamily="18"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EAF79FB9-9AF6-04E7-E438-E3CBB2FCF08A}"/>
              </a:ext>
            </a:extLst>
          </p:cNvPr>
          <p:cNvSpPr>
            <a:spLocks noGrp="1"/>
          </p:cNvSpPr>
          <p:nvPr>
            <p:ph type="sldNum" sz="quarter" idx="5"/>
          </p:nvPr>
        </p:nvSpPr>
        <p:spPr/>
        <p:txBody>
          <a:bodyPr/>
          <a:lstStyle/>
          <a:p>
            <a:pPr defTabSz="914337">
              <a:defRPr/>
            </a:pPr>
            <a:fld id="{E71B5D58-1387-4385-A7F0-FA6862C94009}" type="slidenum">
              <a:rPr lang="sv-SE">
                <a:solidFill>
                  <a:prstClr val="black"/>
                </a:solidFill>
                <a:latin typeface="Calibri"/>
              </a:rPr>
              <a:pPr defTabSz="914337">
                <a:defRPr/>
              </a:pPr>
              <a:t>4</a:t>
            </a:fld>
            <a:endParaRPr lang="sv-SE">
              <a:solidFill>
                <a:prstClr val="black"/>
              </a:solidFill>
              <a:latin typeface="Calibri"/>
            </a:endParaRPr>
          </a:p>
        </p:txBody>
      </p:sp>
    </p:spTree>
    <p:extLst>
      <p:ext uri="{BB962C8B-B14F-4D97-AF65-F5344CB8AC3E}">
        <p14:creationId xmlns:p14="http://schemas.microsoft.com/office/powerpoint/2010/main" val="370058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57DB-1483-32D4-8239-67C19AB93E9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1BD691-FC8F-8ABE-593F-BFF938900A8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8F1A851-3CB7-7F29-74DB-8B33C1BCFEA0}"/>
              </a:ext>
            </a:extLst>
          </p:cNvPr>
          <p:cNvSpPr>
            <a:spLocks noGrp="1"/>
          </p:cNvSpPr>
          <p:nvPr>
            <p:ph type="body" idx="1"/>
          </p:nvPr>
        </p:nvSpPr>
        <p:spPr/>
        <p:txBody>
          <a:bodyPr/>
          <a:lstStyle/>
          <a:p>
            <a:pPr defTabSz="914470">
              <a:defRPr/>
            </a:pPr>
            <a:endParaRPr lang="sv-SE">
              <a:solidFill>
                <a:srgbClr val="FF0000"/>
              </a:solidFill>
            </a:endParaRPr>
          </a:p>
        </p:txBody>
      </p:sp>
      <p:sp>
        <p:nvSpPr>
          <p:cNvPr id="4" name="Platshållare för bildnummer 3">
            <a:extLst>
              <a:ext uri="{FF2B5EF4-FFF2-40B4-BE49-F238E27FC236}">
                <a16:creationId xmlns:a16="http://schemas.microsoft.com/office/drawing/2014/main" id="{5B287D8D-329F-B09A-0D11-D19139679368}"/>
              </a:ext>
            </a:extLst>
          </p:cNvPr>
          <p:cNvSpPr>
            <a:spLocks noGrp="1"/>
          </p:cNvSpPr>
          <p:nvPr>
            <p:ph type="sldNum" sz="quarter" idx="5"/>
          </p:nvPr>
        </p:nvSpPr>
        <p:spPr/>
        <p:txBody>
          <a:bodyPr/>
          <a:lstStyle/>
          <a:p>
            <a:pPr marL="0" marR="0" lvl="0" indent="0" algn="r" defTabSz="914470" rtl="0" eaLnBrk="1" fontAlgn="auto" latinLnBrk="0" hangingPunct="1">
              <a:lnSpc>
                <a:spcPct val="100000"/>
              </a:lnSpc>
              <a:spcBef>
                <a:spcPts val="0"/>
              </a:spcBef>
              <a:spcAft>
                <a:spcPts val="0"/>
              </a:spcAft>
              <a:buClrTx/>
              <a:buSzTx/>
              <a:buFontTx/>
              <a:buNone/>
              <a:tabLst/>
              <a:defRPr/>
            </a:pPr>
            <a:fld id="{E71B5D58-1387-4385-A7F0-FA6862C94009}"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7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52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2000"/>
              </a:lnSpc>
            </a:pPr>
            <a:endParaRPr lang="sv-SE">
              <a:latin typeface="Cambria" panose="02040503050406030204" pitchFamily="18"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defTabSz="914333">
              <a:defRPr/>
            </a:pPr>
            <a:fld id="{E71B5D58-1387-4385-A7F0-FA6862C94009}" type="slidenum">
              <a:rPr lang="sv-SE">
                <a:solidFill>
                  <a:prstClr val="black"/>
                </a:solidFill>
                <a:latin typeface="Calibri"/>
              </a:rPr>
              <a:pPr defTabSz="914333">
                <a:defRPr/>
              </a:pPr>
              <a:t>6</a:t>
            </a:fld>
            <a:endParaRPr lang="sv-SE">
              <a:solidFill>
                <a:prstClr val="black"/>
              </a:solidFill>
              <a:latin typeface="Calibri"/>
            </a:endParaRPr>
          </a:p>
        </p:txBody>
      </p:sp>
    </p:spTree>
    <p:extLst>
      <p:ext uri="{BB962C8B-B14F-4D97-AF65-F5344CB8AC3E}">
        <p14:creationId xmlns:p14="http://schemas.microsoft.com/office/powerpoint/2010/main" val="207566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cs typeface="Calibri"/>
            </a:endParaRPr>
          </a:p>
        </p:txBody>
      </p:sp>
      <p:sp>
        <p:nvSpPr>
          <p:cNvPr id="4" name="Platshållare för bildnummer 3"/>
          <p:cNvSpPr>
            <a:spLocks noGrp="1"/>
          </p:cNvSpPr>
          <p:nvPr>
            <p:ph type="sldNum" sz="quarter" idx="5"/>
          </p:nvPr>
        </p:nvSpPr>
        <p:spPr/>
        <p:txBody>
          <a:bodyPr/>
          <a:lstStyle/>
          <a:p>
            <a:pPr defTabSz="914337">
              <a:defRPr/>
            </a:pPr>
            <a:fld id="{E71B5D58-1387-4385-A7F0-FA6862C94009}" type="slidenum">
              <a:rPr lang="sv-SE">
                <a:solidFill>
                  <a:prstClr val="black"/>
                </a:solidFill>
                <a:latin typeface="Calibri"/>
              </a:rPr>
              <a:pPr defTabSz="914337">
                <a:defRPr/>
              </a:pPr>
              <a:t>7</a:t>
            </a:fld>
            <a:endParaRPr lang="sv-SE">
              <a:solidFill>
                <a:prstClr val="black"/>
              </a:solidFill>
              <a:latin typeface="Calibri"/>
            </a:endParaRPr>
          </a:p>
        </p:txBody>
      </p:sp>
    </p:spTree>
    <p:extLst>
      <p:ext uri="{BB962C8B-B14F-4D97-AF65-F5344CB8AC3E}">
        <p14:creationId xmlns:p14="http://schemas.microsoft.com/office/powerpoint/2010/main" val="369049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defTabSz="914337">
              <a:defRPr/>
            </a:pPr>
            <a:fld id="{E71B5D58-1387-4385-A7F0-FA6862C94009}" type="slidenum">
              <a:rPr lang="sv-SE">
                <a:solidFill>
                  <a:prstClr val="black"/>
                </a:solidFill>
                <a:latin typeface="Calibri"/>
              </a:rPr>
              <a:pPr defTabSz="914337">
                <a:defRPr/>
              </a:pPr>
              <a:t>8</a:t>
            </a:fld>
            <a:endParaRPr lang="sv-SE">
              <a:solidFill>
                <a:prstClr val="black"/>
              </a:solidFill>
              <a:latin typeface="Calibri"/>
            </a:endParaRPr>
          </a:p>
        </p:txBody>
      </p:sp>
    </p:spTree>
    <p:extLst>
      <p:ext uri="{BB962C8B-B14F-4D97-AF65-F5344CB8AC3E}">
        <p14:creationId xmlns:p14="http://schemas.microsoft.com/office/powerpoint/2010/main" val="213808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37">
              <a:defRPr/>
            </a:pPr>
            <a:endParaRPr lang="sv-SE"/>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3881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p>
        </p:txBody>
      </p:sp>
      <p:sp>
        <p:nvSpPr>
          <p:cNvPr id="4" name="Platshållare för bildnummer 3"/>
          <p:cNvSpPr>
            <a:spLocks noGrp="1"/>
          </p:cNvSpPr>
          <p:nvPr>
            <p:ph type="sldNum" sz="quarter" idx="5"/>
          </p:nvPr>
        </p:nvSpPr>
        <p:spPr/>
        <p:txBody>
          <a:bodyPr/>
          <a:lstStyle/>
          <a:p>
            <a:pPr defTabSz="629839">
              <a:defRPr/>
            </a:pPr>
            <a:fld id="{E71B5D58-1387-4385-A7F0-FA6862C94009}" type="slidenum">
              <a:rPr lang="sv-SE" sz="800">
                <a:solidFill>
                  <a:prstClr val="black"/>
                </a:solidFill>
                <a:latin typeface="Calibri"/>
              </a:rPr>
              <a:pPr defTabSz="629839">
                <a:defRPr/>
              </a:pPr>
              <a:t>10</a:t>
            </a:fld>
            <a:endParaRPr lang="sv-SE" sz="800">
              <a:solidFill>
                <a:prstClr val="black"/>
              </a:solidFill>
              <a:latin typeface="Calibri"/>
            </a:endParaRPr>
          </a:p>
        </p:txBody>
      </p:sp>
    </p:spTree>
    <p:extLst>
      <p:ext uri="{BB962C8B-B14F-4D97-AF65-F5344CB8AC3E}">
        <p14:creationId xmlns:p14="http://schemas.microsoft.com/office/powerpoint/2010/main" val="932690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mailto:fraga@suntarbetsliv.se"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4224082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5031856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2504740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38602511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876252677"/>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76240496"/>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231726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12632473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7298163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00305039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160176642"/>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348142598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5837550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901561664"/>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5681700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411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166665759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2299446810"/>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5135102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644565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Ref idx="1001">
        <a:schemeClr val="bg2"/>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57887714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1"/>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mörkblå formen. Infoga en orange eller vit 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235781003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2_Startbild blå">
    <p:bg>
      <p:bgRef idx="1001">
        <a:schemeClr val="bg2"/>
      </p:bgRef>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solidFill>
            <a:schemeClr val="tx2"/>
          </a:solidFill>
        </p:spPr>
        <p:txBody>
          <a:bodyPr wrap="square">
            <a:noAutofit/>
          </a:bodyPr>
          <a:lstStyle>
            <a:lvl1pPr marL="0" indent="0" algn="r">
              <a:buNone/>
              <a:defRPr sz="1400">
                <a:solidFill>
                  <a:srgbClr val="FFFFFF"/>
                </a:solidFill>
              </a:defRPr>
            </a:lvl1pPr>
          </a:lstStyle>
          <a:p>
            <a:r>
              <a:rPr lang="sv-SE"/>
              <a:t>Infoga foto i hög kvalitet (minst 1600 </a:t>
            </a:r>
            <a:r>
              <a:rPr lang="sv-SE" err="1"/>
              <a:t>px</a:t>
            </a:r>
            <a:r>
              <a:rPr lang="sv-SE"/>
              <a:t>).</a:t>
            </a:r>
          </a:p>
          <a:p>
            <a:endParaRPr lang="sv-SE"/>
          </a:p>
          <a:p>
            <a:r>
              <a:rPr lang="sv-SE"/>
              <a:t>Bild från </a:t>
            </a:r>
            <a:r>
              <a:rPr lang="sv-SE" err="1"/>
              <a:t>Mediaflow</a:t>
            </a:r>
            <a:r>
              <a:rPr lang="sv-SE"/>
              <a:t>: Markera denna platshållare</a:t>
            </a:r>
            <a:br>
              <a:rPr lang="sv-SE"/>
            </a:br>
            <a:r>
              <a:rPr lang="sv-SE"/>
              <a:t>och välj Infoga / </a:t>
            </a:r>
            <a:r>
              <a:rPr lang="sv-SE" err="1"/>
              <a:t>Mediaflow</a:t>
            </a:r>
            <a:r>
              <a:rPr lang="sv-SE"/>
              <a:t>.</a:t>
            </a:r>
          </a:p>
          <a:p>
            <a:r>
              <a:rPr lang="sv-SE"/>
              <a:t>Bild från datorn: Klicka på bildikonen i mitten.</a:t>
            </a:r>
          </a:p>
          <a:p>
            <a:endParaRPr lang="sv-SE"/>
          </a:p>
          <a:p>
            <a:r>
              <a:rPr lang="sv-SE"/>
              <a:t>För illustration: Markera denna platshållare och radera den.</a:t>
            </a:r>
            <a:br>
              <a:rPr lang="sv-SE"/>
            </a:br>
            <a:r>
              <a:rPr lang="sv-SE"/>
              <a:t>Kvar är den orange formen. Infoga en blå eller vit</a:t>
            </a:r>
            <a:br>
              <a:rPr lang="sv-SE"/>
            </a:br>
            <a:r>
              <a:rPr lang="sv-SE"/>
              <a:t>illustration med transparent bakgrund ovanpå den.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4824287" cy="2375966"/>
          </a:xfrm>
        </p:spPr>
        <p:txBody>
          <a:bodyPr anchor="ctr" anchorCtr="0"/>
          <a:lstStyle>
            <a:lvl1pPr marL="0" indent="0">
              <a:buNone/>
              <a:defRPr sz="4400" b="1"/>
            </a:lvl1pPr>
          </a:lstStyle>
          <a:p>
            <a:pPr lvl="0"/>
            <a:r>
              <a:rPr lang="sv-SE"/>
              <a:t>Skriv rubrik</a:t>
            </a:r>
          </a:p>
        </p:txBody>
      </p:sp>
      <p:pic>
        <p:nvPicPr>
          <p:cNvPr id="7" name="Bildobjekt 6">
            <a:extLst>
              <a:ext uri="{FF2B5EF4-FFF2-40B4-BE49-F238E27FC236}">
                <a16:creationId xmlns:a16="http://schemas.microsoft.com/office/drawing/2014/main" id="{723DDE1D-7604-1A00-F5FC-85BF2D88F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980728"/>
            <a:ext cx="3072010" cy="1008410"/>
          </a:xfrm>
          <a:prstGeom prst="rect">
            <a:avLst/>
          </a:prstGeom>
        </p:spPr>
      </p:pic>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724400"/>
            <a:ext cx="4824412" cy="1512888"/>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1827373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3482230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3_Startbild alt 2">
    <p:bg>
      <p:bgRef idx="1001">
        <a:schemeClr val="bg2"/>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989138"/>
            <a:ext cx="5038368" cy="2879725"/>
          </a:xfrm>
        </p:spPr>
        <p:txBody>
          <a:bodyPr anchor="ctr" anchorCtr="0"/>
          <a:lstStyle>
            <a:lvl1pPr marL="0" indent="0">
              <a:buNone/>
              <a:defRPr sz="4400" b="1"/>
            </a:lvl1pPr>
          </a:lstStyle>
          <a:p>
            <a:pPr lvl="0"/>
            <a:r>
              <a:rPr lang="sv-SE"/>
              <a:t>Skriv rubrik</a:t>
            </a:r>
          </a:p>
        </p:txBody>
      </p:sp>
      <p:sp>
        <p:nvSpPr>
          <p:cNvPr id="6" name="Platshållare för bild 5">
            <a:extLst>
              <a:ext uri="{FF2B5EF4-FFF2-40B4-BE49-F238E27FC236}">
                <a16:creationId xmlns:a16="http://schemas.microsoft.com/office/drawing/2014/main" id="{386278CE-8855-5754-F190-BBC4BBF20606}"/>
              </a:ext>
            </a:extLst>
          </p:cNvPr>
          <p:cNvSpPr>
            <a:spLocks noGrp="1"/>
          </p:cNvSpPr>
          <p:nvPr>
            <p:ph type="pic" sz="quarter" idx="11" hasCustomPrompt="1"/>
          </p:nvPr>
        </p:nvSpPr>
        <p:spPr>
          <a:xfrm>
            <a:off x="6384032" y="1786517"/>
            <a:ext cx="5807969" cy="3240360"/>
          </a:xfrm>
          <a:custGeom>
            <a:avLst/>
            <a:gdLst>
              <a:gd name="connsiteX0" fmla="*/ 1620180 w 6094057"/>
              <a:gd name="connsiteY0" fmla="*/ 0 h 3240360"/>
              <a:gd name="connsiteX1" fmla="*/ 6010725 w 6094057"/>
              <a:gd name="connsiteY1" fmla="*/ 0 h 3240360"/>
              <a:gd name="connsiteX2" fmla="*/ 6094057 w 6094057"/>
              <a:gd name="connsiteY2" fmla="*/ 4208 h 3240360"/>
              <a:gd name="connsiteX3" fmla="*/ 6094057 w 6094057"/>
              <a:gd name="connsiteY3" fmla="*/ 3236152 h 3240360"/>
              <a:gd name="connsiteX4" fmla="*/ 6010725 w 6094057"/>
              <a:gd name="connsiteY4" fmla="*/ 3240360 h 3240360"/>
              <a:gd name="connsiteX5" fmla="*/ 1620180 w 6094057"/>
              <a:gd name="connsiteY5" fmla="*/ 3240360 h 3240360"/>
              <a:gd name="connsiteX6" fmla="*/ 0 w 6094057"/>
              <a:gd name="connsiteY6" fmla="*/ 1620180 h 3240360"/>
              <a:gd name="connsiteX7" fmla="*/ 1620180 w 6094057"/>
              <a:gd name="connsiteY7" fmla="*/ 0 h 324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4057" h="3240360">
                <a:moveTo>
                  <a:pt x="1620180" y="0"/>
                </a:moveTo>
                <a:lnTo>
                  <a:pt x="6010725" y="0"/>
                </a:lnTo>
                <a:lnTo>
                  <a:pt x="6094057" y="4208"/>
                </a:lnTo>
                <a:lnTo>
                  <a:pt x="6094057" y="3236152"/>
                </a:lnTo>
                <a:lnTo>
                  <a:pt x="6010725" y="3240360"/>
                </a:lnTo>
                <a:lnTo>
                  <a:pt x="1620180" y="3240360"/>
                </a:lnTo>
                <a:cubicBezTo>
                  <a:pt x="725379" y="3240360"/>
                  <a:pt x="0" y="2514981"/>
                  <a:pt x="0" y="1620180"/>
                </a:cubicBezTo>
                <a:cubicBezTo>
                  <a:pt x="0" y="725379"/>
                  <a:pt x="725379" y="0"/>
                  <a:pt x="1620180" y="0"/>
                </a:cubicBezTo>
                <a:close/>
              </a:path>
            </a:pathLst>
          </a:custGeom>
          <a:solidFill>
            <a:schemeClr val="tx2">
              <a:lumMod val="20000"/>
              <a:lumOff val="80000"/>
            </a:schemeClr>
          </a:solidFill>
        </p:spPr>
        <p:txBody>
          <a:bodyPr wrap="square">
            <a:noAutofit/>
          </a:bodyPr>
          <a:lstStyle>
            <a:lvl1pPr marL="0" indent="0" algn="r">
              <a:buNone/>
              <a:defRPr/>
            </a:lvl1pPr>
          </a:lstStyle>
          <a:p>
            <a:r>
              <a:rPr lang="sv-SE"/>
              <a:t>Infoga foto</a:t>
            </a:r>
          </a:p>
        </p:txBody>
      </p:sp>
      <p:pic>
        <p:nvPicPr>
          <p:cNvPr id="9" name="Bildobjekt 8">
            <a:extLst>
              <a:ext uri="{FF2B5EF4-FFF2-40B4-BE49-F238E27FC236}">
                <a16:creationId xmlns:a16="http://schemas.microsoft.com/office/drawing/2014/main" id="{E138BD3D-4DDD-E297-8CE6-87EBDAD4F8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800" y="980728"/>
            <a:ext cx="3072010" cy="1008410"/>
          </a:xfrm>
          <a:prstGeom prst="rect">
            <a:avLst/>
          </a:prstGeom>
        </p:spPr>
      </p:pic>
      <p:sp>
        <p:nvSpPr>
          <p:cNvPr id="10" name="Platshållare för text 2">
            <a:extLst>
              <a:ext uri="{FF2B5EF4-FFF2-40B4-BE49-F238E27FC236}">
                <a16:creationId xmlns:a16="http://schemas.microsoft.com/office/drawing/2014/main" id="{B9B14625-27F4-9098-474C-400FDE96BF57}"/>
              </a:ext>
            </a:extLst>
          </p:cNvPr>
          <p:cNvSpPr>
            <a:spLocks noGrp="1"/>
          </p:cNvSpPr>
          <p:nvPr>
            <p:ph type="body" sz="quarter" idx="12" hasCustomPrompt="1"/>
          </p:nvPr>
        </p:nvSpPr>
        <p:spPr>
          <a:xfrm>
            <a:off x="1055688" y="5026876"/>
            <a:ext cx="4824412" cy="1426459"/>
          </a:xfrm>
        </p:spPr>
        <p:txBody>
          <a:bodyPr/>
          <a:lstStyle>
            <a:lvl1pPr marL="0" indent="0">
              <a:buNone/>
              <a:defRPr/>
            </a:lvl1pPr>
          </a:lstStyle>
          <a:p>
            <a:pPr lvl="0"/>
            <a:r>
              <a:rPr lang="sv-SE"/>
              <a:t>Skriv namn, titel</a:t>
            </a:r>
          </a:p>
        </p:txBody>
      </p:sp>
    </p:spTree>
    <p:extLst>
      <p:ext uri="{BB962C8B-B14F-4D97-AF65-F5344CB8AC3E}">
        <p14:creationId xmlns:p14="http://schemas.microsoft.com/office/powerpoint/2010/main" val="424543661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8250292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Agenda – sätt en rubrik</a:t>
            </a:r>
          </a:p>
        </p:txBody>
      </p:sp>
      <p:sp>
        <p:nvSpPr>
          <p:cNvPr id="4" name="Platshållare för text 3">
            <a:extLst>
              <a:ext uri="{FF2B5EF4-FFF2-40B4-BE49-F238E27FC236}">
                <a16:creationId xmlns:a16="http://schemas.microsoft.com/office/drawing/2014/main" id="{7363C973-2AD7-7371-84DF-9481BDB0E7F5}"/>
              </a:ext>
            </a:extLst>
          </p:cNvPr>
          <p:cNvSpPr>
            <a:spLocks noGrp="1"/>
          </p:cNvSpPr>
          <p:nvPr>
            <p:ph type="body" sz="quarter" idx="14" hasCustomPrompt="1"/>
          </p:nvPr>
        </p:nvSpPr>
        <p:spPr>
          <a:xfrm>
            <a:off x="1054800" y="1772816"/>
            <a:ext cx="10080625" cy="4176712"/>
          </a:xfrm>
        </p:spPr>
        <p:txBody>
          <a:bodyPr/>
          <a:lstStyle>
            <a:lvl1pPr>
              <a:lnSpc>
                <a:spcPct val="150000"/>
              </a:lnSpc>
              <a:defRPr/>
            </a:lvl1pPr>
          </a:lstStyle>
          <a:p>
            <a:pPr lvl="0"/>
            <a:r>
              <a:rPr lang="sv-SE"/>
              <a:t>Skriv punkt 1 på agendan</a:t>
            </a:r>
          </a:p>
          <a:p>
            <a:pPr lvl="0"/>
            <a:r>
              <a:rPr lang="sv-SE"/>
              <a:t>Skriv punkt 2 på agendan</a:t>
            </a:r>
          </a:p>
        </p:txBody>
      </p:sp>
    </p:spTree>
    <p:extLst>
      <p:ext uri="{BB962C8B-B14F-4D97-AF65-F5344CB8AC3E}">
        <p14:creationId xmlns:p14="http://schemas.microsoft.com/office/powerpoint/2010/main" val="425585711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785182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463955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9249324"/>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4656260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72510695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158414583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 här</a:t>
            </a:r>
          </a:p>
        </p:txBody>
      </p:sp>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2276873"/>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824192" y="2257130"/>
            <a:ext cx="3313154" cy="3188096"/>
          </a:xfrm>
        </p:spPr>
        <p:txBody>
          <a:bodyPr anchor="ctr" anchorCtr="0"/>
          <a:lstStyle>
            <a:lvl1pPr marL="0" indent="0">
              <a:buNone/>
              <a:defRPr sz="2000" b="0"/>
            </a:lvl1pPr>
          </a:lstStyle>
          <a:p>
            <a:pPr lvl="0"/>
            <a:r>
              <a:rPr lang="sv-SE"/>
              <a:t>Skriv text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1556792"/>
            <a:ext cx="815459" cy="931953"/>
          </a:xfrm>
          <a:prstGeom prst="rect">
            <a:avLst/>
          </a:prstGeom>
        </p:spPr>
      </p:pic>
    </p:spTree>
    <p:extLst>
      <p:ext uri="{BB962C8B-B14F-4D97-AF65-F5344CB8AC3E}">
        <p14:creationId xmlns:p14="http://schemas.microsoft.com/office/powerpoint/2010/main" val="375035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0671892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A_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a:t>Skriv rubrik</a:t>
            </a:r>
          </a:p>
        </p:txBody>
      </p:sp>
      <p:sp>
        <p:nvSpPr>
          <p:cNvPr id="3" name="Platshållare för text 3">
            <a:extLst>
              <a:ext uri="{FF2B5EF4-FFF2-40B4-BE49-F238E27FC236}">
                <a16:creationId xmlns:a16="http://schemas.microsoft.com/office/drawing/2014/main" id="{A8CCCED1-A350-0496-BD3F-860F655DE79C}"/>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445076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37743392"/>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vsnitt delagenda 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310" y="1916832"/>
            <a:ext cx="11488327" cy="720080"/>
          </a:xfrm>
        </p:spPr>
        <p:txBody>
          <a:bodyPr/>
          <a:lstStyle>
            <a:lvl1pPr>
              <a:defRPr sz="4400">
                <a:solidFill>
                  <a:schemeClr val="tx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3683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465303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p:spPr>
        <p:txBody>
          <a:bodyPr/>
          <a:lstStyle>
            <a:lvl1pPr marL="0" indent="0">
              <a:buNone/>
              <a:defRPr/>
            </a:lvl1pPr>
          </a:lstStyle>
          <a:p>
            <a:r>
              <a:rPr lang="sv-SE"/>
              <a:t>Infoga video från dator genom att klicka här. För </a:t>
            </a:r>
            <a:r>
              <a:rPr lang="sv-SE" err="1"/>
              <a:t>streamad</a:t>
            </a:r>
            <a:r>
              <a:rPr lang="sv-SE"/>
              <a:t> online video – välj Infoga/Media/Video/Online-video</a:t>
            </a:r>
          </a:p>
        </p:txBody>
      </p:sp>
    </p:spTree>
    <p:extLst>
      <p:ext uri="{BB962C8B-B14F-4D97-AF65-F5344CB8AC3E}">
        <p14:creationId xmlns:p14="http://schemas.microsoft.com/office/powerpoint/2010/main" val="4615005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0"/>
            <a:ext cx="6096000" cy="5589240"/>
          </a:xfrm>
          <a:noFill/>
        </p:spPr>
        <p:txBody>
          <a:bodyPr anchor="b" anchorCtr="0"/>
          <a:lstStyle>
            <a:lvl1pPr marL="0" indent="0" algn="r">
              <a:buNone/>
              <a:defRPr>
                <a:solidFill>
                  <a:srgbClr val="FFFFFF"/>
                </a:solidFill>
              </a:defRPr>
            </a:lvl1pPr>
          </a:lstStyle>
          <a:p>
            <a:r>
              <a:rPr lang="sv-SE"/>
              <a:t>Infoga orange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38716528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och illustration på form orange">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8" name="Platshållare för text 7"/>
          <p:cNvSpPr>
            <a:spLocks noGrp="1"/>
          </p:cNvSpPr>
          <p:nvPr>
            <p:ph type="body" sz="quarter" idx="13" hasCustomPrompt="1"/>
          </p:nvPr>
        </p:nvSpPr>
        <p:spPr>
          <a:xfrm>
            <a:off x="1055440" y="1772816"/>
            <a:ext cx="5040560" cy="4176464"/>
          </a:xfrm>
        </p:spPr>
        <p:txBody>
          <a:bodyPr/>
          <a:lstStyle>
            <a:lvl1pPr marL="0" indent="0">
              <a:buNone/>
              <a:defRPr>
                <a:latin typeface="+mn-lt"/>
              </a:defRPr>
            </a:lvl1pPr>
          </a:lstStyle>
          <a:p>
            <a:pPr lvl="0"/>
            <a:r>
              <a:rPr lang="sv-SE"/>
              <a:t>Skriv text</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90877" y="361950"/>
            <a:ext cx="11487773" cy="431800"/>
          </a:xfrm>
        </p:spPr>
        <p:txBody>
          <a:bodyPr/>
          <a:lstStyle>
            <a:lvl1pPr marL="0" indent="0">
              <a:buNone/>
              <a:defRPr sz="1800"/>
            </a:lvl1pPr>
          </a:lstStyle>
          <a:p>
            <a:pPr lvl="0"/>
            <a:r>
              <a:rPr lang="sv-SE"/>
              <a:t>Skriv avsnittsrubrik</a:t>
            </a:r>
          </a:p>
        </p:txBody>
      </p:sp>
      <p:sp>
        <p:nvSpPr>
          <p:cNvPr id="10" name="Frihandsfigur: Form 9">
            <a:extLst>
              <a:ext uri="{FF2B5EF4-FFF2-40B4-BE49-F238E27FC236}">
                <a16:creationId xmlns:a16="http://schemas.microsoft.com/office/drawing/2014/main" id="{62354B8C-ACF1-F9FE-0EA3-863EDA106601}"/>
              </a:ext>
            </a:extLst>
          </p:cNvPr>
          <p:cNvSpPr/>
          <p:nvPr userDrawn="1"/>
        </p:nvSpPr>
        <p:spPr>
          <a:xfrm>
            <a:off x="6528048" y="1772816"/>
            <a:ext cx="5663952" cy="5085184"/>
          </a:xfrm>
          <a:custGeom>
            <a:avLst/>
            <a:gdLst>
              <a:gd name="connsiteX0" fmla="*/ 3204356 w 5663952"/>
              <a:gd name="connsiteY0" fmla="*/ 0 h 5085184"/>
              <a:gd name="connsiteX1" fmla="*/ 5470178 w 5663952"/>
              <a:gd name="connsiteY1" fmla="*/ 938534 h 5085184"/>
              <a:gd name="connsiteX2" fmla="*/ 5663952 w 5663952"/>
              <a:gd name="connsiteY2" fmla="*/ 1151740 h 5085184"/>
              <a:gd name="connsiteX3" fmla="*/ 5663952 w 5663952"/>
              <a:gd name="connsiteY3" fmla="*/ 5085184 h 5085184"/>
              <a:gd name="connsiteX4" fmla="*/ 613988 w 5663952"/>
              <a:gd name="connsiteY4" fmla="*/ 5085184 h 5085184"/>
              <a:gd name="connsiteX5" fmla="*/ 547254 w 5663952"/>
              <a:gd name="connsiteY5" fmla="*/ 4995942 h 5085184"/>
              <a:gd name="connsiteX6" fmla="*/ 0 w 5663952"/>
              <a:gd name="connsiteY6" fmla="*/ 3204356 h 5085184"/>
              <a:gd name="connsiteX7" fmla="*/ 3204356 w 5663952"/>
              <a:gd name="connsiteY7"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3952" h="5085184">
                <a:moveTo>
                  <a:pt x="3204356" y="0"/>
                </a:moveTo>
                <a:cubicBezTo>
                  <a:pt x="4089214" y="0"/>
                  <a:pt x="4890303" y="358660"/>
                  <a:pt x="5470178" y="938534"/>
                </a:cubicBezTo>
                <a:lnTo>
                  <a:pt x="5663952" y="1151740"/>
                </a:lnTo>
                <a:lnTo>
                  <a:pt x="5663952" y="5085184"/>
                </a:lnTo>
                <a:lnTo>
                  <a:pt x="613988" y="5085184"/>
                </a:lnTo>
                <a:lnTo>
                  <a:pt x="547254" y="4995942"/>
                </a:lnTo>
                <a:cubicBezTo>
                  <a:pt x="201746" y="4484524"/>
                  <a:pt x="0" y="3868000"/>
                  <a:pt x="0" y="3204356"/>
                </a:cubicBezTo>
                <a:cubicBezTo>
                  <a:pt x="0" y="1434639"/>
                  <a:pt x="1434639" y="0"/>
                  <a:pt x="3204356" y="0"/>
                </a:cubicBez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sv-SE"/>
          </a:p>
        </p:txBody>
      </p:sp>
      <p:sp>
        <p:nvSpPr>
          <p:cNvPr id="7" name="Platshållare för bild 6">
            <a:extLst>
              <a:ext uri="{FF2B5EF4-FFF2-40B4-BE49-F238E27FC236}">
                <a16:creationId xmlns:a16="http://schemas.microsoft.com/office/drawing/2014/main" id="{0D0079DD-0F99-F23E-5584-3B2E51286189}"/>
              </a:ext>
            </a:extLst>
          </p:cNvPr>
          <p:cNvSpPr>
            <a:spLocks noGrp="1"/>
          </p:cNvSpPr>
          <p:nvPr>
            <p:ph type="pic" sz="quarter" idx="15" hasCustomPrompt="1"/>
          </p:nvPr>
        </p:nvSpPr>
        <p:spPr>
          <a:xfrm>
            <a:off x="6096000" y="1268761"/>
            <a:ext cx="6096000" cy="5589240"/>
          </a:xfrm>
          <a:noFill/>
        </p:spPr>
        <p:txBody>
          <a:bodyPr wrap="none" anchor="b" anchorCtr="0">
            <a:noAutofit/>
          </a:bodyPr>
          <a:lstStyle>
            <a:lvl1pPr marL="0" indent="0" algn="r">
              <a:buNone/>
              <a:defRPr/>
            </a:lvl1pPr>
          </a:lstStyle>
          <a:p>
            <a:r>
              <a:rPr lang="sv-SE"/>
              <a:t>Infoga blå eller vit illustration med</a:t>
            </a:r>
          </a:p>
          <a:p>
            <a:r>
              <a:rPr lang="sv-SE"/>
              <a:t>transparent bakgrund (</a:t>
            </a:r>
            <a:r>
              <a:rPr lang="sv-SE" err="1"/>
              <a:t>png</a:t>
            </a:r>
            <a:r>
              <a:rPr lang="sv-SE"/>
              <a:t>)</a:t>
            </a:r>
          </a:p>
        </p:txBody>
      </p:sp>
    </p:spTree>
    <p:extLst>
      <p:ext uri="{BB962C8B-B14F-4D97-AF65-F5344CB8AC3E}">
        <p14:creationId xmlns:p14="http://schemas.microsoft.com/office/powerpoint/2010/main" val="42694013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34984358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lstStyle>
            <a:lvl1pPr marL="0" indent="0">
              <a:buNone/>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6437277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2_utfallande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BDFAEDB-74D9-0719-8921-0F00140DA0E4}"/>
              </a:ext>
            </a:extLst>
          </p:cNvPr>
          <p:cNvSpPr>
            <a:spLocks noGrp="1"/>
          </p:cNvSpPr>
          <p:nvPr>
            <p:ph sz="quarter" idx="11"/>
          </p:nvPr>
        </p:nvSpPr>
        <p:spPr>
          <a:xfrm>
            <a:off x="0" y="0"/>
            <a:ext cx="12072938"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1544874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123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 uri="{C183D7F6-B498-43B3-948B-1728B52AA6E4}">
                <adec:decorative xmlns:adec="http://schemas.microsoft.com/office/drawing/2017/decorative" val="1"/>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22193345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höger">
    <p:bg>
      <p:bgRef idx="1001">
        <a:schemeClr val="bg2"/>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5441" y="967572"/>
            <a:ext cx="3744415" cy="130930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563427830"/>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orange vänsster">
    <p:bg>
      <p:bgRef idx="1001">
        <a:schemeClr val="bg2"/>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med fokuspunkt till mitten/vänster.</a:t>
            </a:r>
          </a:p>
        </p:txBody>
      </p:sp>
      <p:sp>
        <p:nvSpPr>
          <p:cNvPr id="2" name="Platshållare för text 10">
            <a:extLst>
              <a:ext uri="{FF2B5EF4-FFF2-40B4-BE49-F238E27FC236}">
                <a16:creationId xmlns:a16="http://schemas.microsoft.com/office/drawing/2014/main" id="{5432E4B5-A083-3604-803D-17C264E73A6E}"/>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4174482907"/>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höger">
    <p:bg>
      <p:bgRef idx="1001">
        <a:schemeClr val="bg1"/>
      </p:bgRef>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D0742822-9741-489D-DBB8-44ABBD4777D8}"/>
              </a:ext>
            </a:extLst>
          </p:cNvPr>
          <p:cNvSpPr>
            <a:spLocks noGrp="1"/>
          </p:cNvSpPr>
          <p:nvPr>
            <p:ph type="pic" sz="quarter" idx="11" hasCustomPrompt="1"/>
          </p:nvPr>
        </p:nvSpPr>
        <p:spPr>
          <a:xfrm>
            <a:off x="0" y="0"/>
            <a:ext cx="12192000" cy="6858000"/>
          </a:xfrm>
          <a:custGeom>
            <a:avLst/>
            <a:gdLst>
              <a:gd name="connsiteX0" fmla="*/ 6144970 w 12192000"/>
              <a:gd name="connsiteY0" fmla="*/ 0 h 6850063"/>
              <a:gd name="connsiteX1" fmla="*/ 12192000 w 12192000"/>
              <a:gd name="connsiteY1" fmla="*/ 0 h 6850063"/>
              <a:gd name="connsiteX2" fmla="*/ 12192000 w 12192000"/>
              <a:gd name="connsiteY2" fmla="*/ 6850063 h 6850063"/>
              <a:gd name="connsiteX3" fmla="*/ 0 w 12192000"/>
              <a:gd name="connsiteY3" fmla="*/ 6850063 h 6850063"/>
              <a:gd name="connsiteX4" fmla="*/ 0 w 12192000"/>
              <a:gd name="connsiteY4" fmla="*/ 1751635 h 6850063"/>
              <a:gd name="connsiteX5" fmla="*/ 44510 w 12192000"/>
              <a:gd name="connsiteY5" fmla="*/ 1811157 h 6850063"/>
              <a:gd name="connsiteX6" fmla="*/ 2711624 w 12192000"/>
              <a:gd name="connsiteY6" fmla="*/ 3068960 h 6850063"/>
              <a:gd name="connsiteX7" fmla="*/ 6097787 w 12192000"/>
              <a:gd name="connsiteY7" fmla="*/ 309158 h 685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0063">
                <a:moveTo>
                  <a:pt x="6144970" y="0"/>
                </a:moveTo>
                <a:lnTo>
                  <a:pt x="12192000" y="0"/>
                </a:lnTo>
                <a:lnTo>
                  <a:pt x="12192000" y="6850063"/>
                </a:lnTo>
                <a:lnTo>
                  <a:pt x="0" y="6850063"/>
                </a:lnTo>
                <a:lnTo>
                  <a:pt x="0" y="1751635"/>
                </a:lnTo>
                <a:lnTo>
                  <a:pt x="44510" y="1811157"/>
                </a:lnTo>
                <a:cubicBezTo>
                  <a:pt x="678462" y="2579329"/>
                  <a:pt x="1637863" y="3068960"/>
                  <a:pt x="2711624" y="3068960"/>
                </a:cubicBezTo>
                <a:cubicBezTo>
                  <a:pt x="4381919" y="3068960"/>
                  <a:pt x="5775492" y="1884174"/>
                  <a:pt x="6097787" y="309158"/>
                </a:cubicBezTo>
                <a:close/>
              </a:path>
            </a:pathLst>
          </a:custGeom>
        </p:spPr>
        <p:txBody>
          <a:bodyPr wrap="square">
            <a:noAutofit/>
          </a:bodyPr>
          <a:lstStyle>
            <a:lvl1pPr marL="0" indent="0" algn="r">
              <a:buNone/>
              <a:defRPr>
                <a:solidFill>
                  <a:srgbClr val="FFFFFF"/>
                </a:solidFill>
              </a:defRPr>
            </a:lvl1pPr>
          </a:lstStyle>
          <a:p>
            <a:r>
              <a:rPr lang="sv-SE"/>
              <a:t>Infoga en bild i hög kvalitet (minst 1600 </a:t>
            </a:r>
            <a:r>
              <a:rPr lang="sv-SE" err="1"/>
              <a:t>px</a:t>
            </a:r>
            <a:r>
              <a:rPr lang="sv-SE"/>
              <a:t> bred)</a:t>
            </a:r>
            <a:br>
              <a:rPr lang="sv-SE"/>
            </a:br>
            <a:r>
              <a:rPr lang="sv-SE"/>
              <a:t> med fokuspunkt till mitten/höger.</a:t>
            </a:r>
          </a:p>
        </p:txBody>
      </p:sp>
      <p:sp>
        <p:nvSpPr>
          <p:cNvPr id="11" name="Platshållare för text 10">
            <a:extLst>
              <a:ext uri="{FF2B5EF4-FFF2-40B4-BE49-F238E27FC236}">
                <a16:creationId xmlns:a16="http://schemas.microsoft.com/office/drawing/2014/main" id="{E55105A5-254E-93AD-3284-91857D669316}"/>
              </a:ext>
            </a:extLst>
          </p:cNvPr>
          <p:cNvSpPr>
            <a:spLocks noGrp="1"/>
          </p:cNvSpPr>
          <p:nvPr>
            <p:ph type="body" sz="quarter" idx="12" hasCustomPrompt="1"/>
          </p:nvPr>
        </p:nvSpPr>
        <p:spPr>
          <a:xfrm>
            <a:off x="1054801" y="913158"/>
            <a:ext cx="3601040" cy="1435722"/>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35314" y="333921"/>
            <a:ext cx="5104210" cy="574799"/>
          </a:xfrm>
        </p:spPr>
        <p:txBody>
          <a:bodyPr/>
          <a:lstStyle>
            <a:lvl1pPr marL="0" indent="0">
              <a:buNone/>
              <a:defRPr sz="32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642107929"/>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nitt start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p:spPr>
        <p:txBody>
          <a:bodyPr wrap="square">
            <a:noAutofit/>
          </a:bodyPr>
          <a:lstStyle>
            <a:lvl1pPr marL="0" indent="0">
              <a:buNone/>
              <a:defRPr>
                <a:solidFill>
                  <a:srgbClr val="FFFFFF"/>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(minst 1600 </a:t>
            </a:r>
            <a:r>
              <a:rPr lang="sv-SE" err="1"/>
              <a:t>px</a:t>
            </a:r>
            <a:r>
              <a:rPr lang="sv-SE"/>
              <a:t> bred)</a:t>
            </a:r>
            <a:br>
              <a:rPr lang="sv-SE"/>
            </a:br>
            <a:r>
              <a:rPr lang="sv-SE"/>
              <a:t>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2" name="Platshållare för text 10">
            <a:extLst>
              <a:ext uri="{FF2B5EF4-FFF2-40B4-BE49-F238E27FC236}">
                <a16:creationId xmlns:a16="http://schemas.microsoft.com/office/drawing/2014/main" id="{FF550930-EB2C-52EF-155E-4F794259F1C2}"/>
              </a:ext>
            </a:extLst>
          </p:cNvPr>
          <p:cNvSpPr>
            <a:spLocks noGrp="1"/>
          </p:cNvSpPr>
          <p:nvPr>
            <p:ph type="body" sz="quarter" idx="12" hasCustomPrompt="1"/>
          </p:nvPr>
        </p:nvSpPr>
        <p:spPr>
          <a:xfrm>
            <a:off x="7968208" y="4622310"/>
            <a:ext cx="3744415" cy="1494090"/>
          </a:xfrm>
        </p:spPr>
        <p:txBody>
          <a:bodyPr/>
          <a:lstStyle>
            <a:lvl1pPr marL="0" indent="0">
              <a:buNone/>
              <a:defRPr sz="180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Tree>
    <p:extLst>
      <p:ext uri="{BB962C8B-B14F-4D97-AF65-F5344CB8AC3E}">
        <p14:creationId xmlns:p14="http://schemas.microsoft.com/office/powerpoint/2010/main" val="1103743500"/>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lutbild tack">
    <p:bg>
      <p:bgRef idx="1001">
        <a:schemeClr val="bg2"/>
      </p:bgRef>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B22C270-4B5E-D388-5A7E-E49EBBA5C7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592" y="908720"/>
            <a:ext cx="7629987" cy="4032448"/>
          </a:xfrm>
          <a:prstGeom prst="rect">
            <a:avLst/>
          </a:prstGeom>
        </p:spPr>
      </p:pic>
    </p:spTree>
    <p:extLst>
      <p:ext uri="{BB962C8B-B14F-4D97-AF65-F5344CB8AC3E}">
        <p14:creationId xmlns:p14="http://schemas.microsoft.com/office/powerpoint/2010/main" val="104529405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b="25532"/>
          <a:stretch/>
        </p:blipFill>
        <p:spPr>
          <a:xfrm>
            <a:off x="839416" y="1628800"/>
            <a:ext cx="9797242" cy="2520280"/>
          </a:xfrm>
          <a:prstGeom prst="rect">
            <a:avLst/>
          </a:prstGeom>
        </p:spPr>
      </p:pic>
    </p:spTree>
    <p:extLst>
      <p:ext uri="{BB962C8B-B14F-4D97-AF65-F5344CB8AC3E}">
        <p14:creationId xmlns:p14="http://schemas.microsoft.com/office/powerpoint/2010/main" val="29300926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4425943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13921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 uri="{C183D7F6-B498-43B3-948B-1728B52AA6E4}">
                <adec:decorative xmlns:adec="http://schemas.microsoft.com/office/drawing/2017/decorative" val="1"/>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81428872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948823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648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Tom">
    <p:bg>
      <p:bgPr>
        <a:solidFill>
          <a:srgbClr val="000000"/>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noFill/>
        </p:spPr>
        <p:txBody>
          <a:bodyPr anchor="t" anchorCtr="1"/>
          <a:lstStyle>
            <a:lvl1pPr marL="0" indent="0">
              <a:buNone/>
              <a:defRPr sz="2000">
                <a:solidFill>
                  <a:schemeClr val="bg2"/>
                </a:solidFill>
              </a:defRPr>
            </a:lvl1pPr>
          </a:lstStyle>
          <a:p>
            <a:r>
              <a:rPr lang="sv-SE"/>
              <a:t>Infoga video från dator genom att klicka på ikonen. </a:t>
            </a:r>
            <a:br>
              <a:rPr lang="sv-SE"/>
            </a:br>
            <a:r>
              <a:rPr lang="sv-SE"/>
              <a:t>För </a:t>
            </a:r>
            <a:r>
              <a:rPr lang="sv-SE" err="1"/>
              <a:t>streamad</a:t>
            </a:r>
            <a:r>
              <a:rPr lang="sv-SE"/>
              <a:t> video från t.ex. YouTube – välj Infoga/Media/Video/Online-video</a:t>
            </a:r>
          </a:p>
        </p:txBody>
      </p:sp>
    </p:spTree>
    <p:extLst>
      <p:ext uri="{BB962C8B-B14F-4D97-AF65-F5344CB8AC3E}">
        <p14:creationId xmlns:p14="http://schemas.microsoft.com/office/powerpoint/2010/main" val="71546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a:t>
            </a:r>
          </a:p>
        </p:txBody>
      </p:sp>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7785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36528229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Pr>
        <a:solidFill>
          <a:schemeClr val="bg2"/>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80308667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3">
            <a:extLst>
              <a:ext uri="{FF2B5EF4-FFF2-40B4-BE49-F238E27FC236}">
                <a16:creationId xmlns:a16="http://schemas.microsoft.com/office/drawing/2014/main" id="{903E0935-174C-0D38-771F-8C8B7B02CC22}"/>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14515790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2" name="Platshållare för text 3">
            <a:extLst>
              <a:ext uri="{FF2B5EF4-FFF2-40B4-BE49-F238E27FC236}">
                <a16:creationId xmlns:a16="http://schemas.microsoft.com/office/drawing/2014/main" id="{17C66704-CAD6-16C7-2C85-8298CA8C1FBB}"/>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noFill/>
        </p:spPr>
        <p:txBody>
          <a:bodyPr wrap="square" anchor="b" anchorCtr="1">
            <a:noAutofit/>
          </a:bodyPr>
          <a:lstStyle>
            <a:lvl1pPr marL="0" indent="0" algn="ctr">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med fokuspunkt till mitten/höger.</a:t>
            </a:r>
          </a:p>
        </p:txBody>
      </p:sp>
    </p:spTree>
    <p:extLst>
      <p:ext uri="{BB962C8B-B14F-4D97-AF65-F5344CB8AC3E}">
        <p14:creationId xmlns:p14="http://schemas.microsoft.com/office/powerpoint/2010/main" val="405254073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noFill/>
        </p:spPr>
        <p:txBody>
          <a:bodyPr wrap="square">
            <a:noAutofit/>
          </a:bodyPr>
          <a:lstStyle>
            <a:lvl1pPr marL="0" indent="0">
              <a:buNone/>
              <a:defRPr sz="2000">
                <a:solidFill>
                  <a:schemeClr val="tx2"/>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med fokuspunkt till mitten/vänster.</a:t>
            </a:r>
          </a:p>
        </p:txBody>
      </p:sp>
    </p:spTree>
    <p:extLst>
      <p:ext uri="{BB962C8B-B14F-4D97-AF65-F5344CB8AC3E}">
        <p14:creationId xmlns:p14="http://schemas.microsoft.com/office/powerpoint/2010/main" val="25084597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324480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160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bild">
    <p:bg>
      <p:bgPr>
        <a:solidFill>
          <a:schemeClr val="bg1"/>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a:t>
            </a:r>
            <a:r>
              <a:rPr lang="sv-SE" err="1"/>
              <a:t>Mediaflow</a:t>
            </a:r>
            <a:r>
              <a:rPr lang="sv-SE"/>
              <a:t>.</a:t>
            </a:r>
          </a:p>
        </p:txBody>
      </p:sp>
    </p:spTree>
    <p:extLst>
      <p:ext uri="{BB962C8B-B14F-4D97-AF65-F5344CB8AC3E}">
        <p14:creationId xmlns:p14="http://schemas.microsoft.com/office/powerpoint/2010/main" val="315609044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err="1"/>
              <a:t>Epostadress</a:t>
            </a:r>
            <a:endParaRPr lang="sv-SE"/>
          </a:p>
        </p:txBody>
      </p:sp>
    </p:spTree>
    <p:extLst>
      <p:ext uri="{BB962C8B-B14F-4D97-AF65-F5344CB8AC3E}">
        <p14:creationId xmlns:p14="http://schemas.microsoft.com/office/powerpoint/2010/main" val="12548735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 uri="{C183D7F6-B498-43B3-948B-1728B52AA6E4}">
                <adec:decorative xmlns:adec="http://schemas.microsoft.com/office/drawing/2017/decorative" val="1"/>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816424"/>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596378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Suntarbetsliv logotyp och texten &quot;Tillsammans gör vi jobbet bättre.">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ext och illustration på form blå">
    <p:bg>
      <p:bgPr>
        <a:solidFill>
          <a:srgbClr val="FFFFFF"/>
        </a:solidFill>
        <a:effectLst/>
      </p:bgPr>
    </p:bg>
    <p:spTree>
      <p:nvGrpSpPr>
        <p:cNvPr id="1" name=""/>
        <p:cNvGrpSpPr/>
        <p:nvPr/>
      </p:nvGrpSpPr>
      <p:grpSpPr>
        <a:xfrm>
          <a:off x="0" y="0"/>
          <a:ext cx="0" cy="0"/>
          <a:chOff x="0" y="0"/>
          <a:chExt cx="0" cy="0"/>
        </a:xfrm>
      </p:grpSpPr>
      <p:sp>
        <p:nvSpPr>
          <p:cNvPr id="6" name="Frihandsfigur: Form 5">
            <a:extLst>
              <a:ext uri="{FF2B5EF4-FFF2-40B4-BE49-F238E27FC236}">
                <a16:creationId xmlns:a16="http://schemas.microsoft.com/office/drawing/2014/main" id="{7393263B-1423-B083-407D-DD63DE2F7DEB}"/>
              </a:ext>
            </a:extLst>
          </p:cNvPr>
          <p:cNvSpPr/>
          <p:nvPr userDrawn="1"/>
        </p:nvSpPr>
        <p:spPr>
          <a:xfrm>
            <a:off x="0" y="0"/>
            <a:ext cx="5443068" cy="5008316"/>
          </a:xfrm>
          <a:custGeom>
            <a:avLst/>
            <a:gdLst>
              <a:gd name="connsiteX0" fmla="*/ 0 w 5443068"/>
              <a:gd name="connsiteY0" fmla="*/ 0 h 5008316"/>
              <a:gd name="connsiteX1" fmla="*/ 4776662 w 5443068"/>
              <a:gd name="connsiteY1" fmla="*/ 0 h 5008316"/>
              <a:gd name="connsiteX2" fmla="*/ 4914677 w 5443068"/>
              <a:gd name="connsiteY2" fmla="*/ 184565 h 5008316"/>
              <a:gd name="connsiteX3" fmla="*/ 5443068 w 5443068"/>
              <a:gd name="connsiteY3" fmla="*/ 1914402 h 5008316"/>
              <a:gd name="connsiteX4" fmla="*/ 2349154 w 5443068"/>
              <a:gd name="connsiteY4" fmla="*/ 5008316 h 5008316"/>
              <a:gd name="connsiteX5" fmla="*/ 161426 w 5443068"/>
              <a:gd name="connsiteY5" fmla="*/ 4102130 h 5008316"/>
              <a:gd name="connsiteX6" fmla="*/ 0 w 5443068"/>
              <a:gd name="connsiteY6" fmla="*/ 3924516 h 50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068" h="5008316">
                <a:moveTo>
                  <a:pt x="0" y="0"/>
                </a:moveTo>
                <a:lnTo>
                  <a:pt x="4776662" y="0"/>
                </a:lnTo>
                <a:lnTo>
                  <a:pt x="4914677" y="184565"/>
                </a:lnTo>
                <a:cubicBezTo>
                  <a:pt x="5248276" y="678357"/>
                  <a:pt x="5443068" y="1273631"/>
                  <a:pt x="5443068" y="1914402"/>
                </a:cubicBezTo>
                <a:cubicBezTo>
                  <a:pt x="5443068" y="3623124"/>
                  <a:pt x="4057876" y="5008316"/>
                  <a:pt x="2349154" y="5008316"/>
                </a:cubicBezTo>
                <a:cubicBezTo>
                  <a:pt x="1494793" y="5008316"/>
                  <a:pt x="721315" y="4662018"/>
                  <a:pt x="161426" y="4102130"/>
                </a:cubicBezTo>
                <a:lnTo>
                  <a:pt x="0" y="3924516"/>
                </a:lnTo>
                <a:close/>
              </a:path>
            </a:pathLst>
          </a:custGeom>
          <a:solidFill>
            <a:srgbClr val="F7B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p:cNvSpPr>
            <a:spLocks noGrp="1"/>
          </p:cNvSpPr>
          <p:nvPr>
            <p:ph type="title" hasCustomPrompt="1"/>
          </p:nvPr>
        </p:nvSpPr>
        <p:spPr>
          <a:xfrm>
            <a:off x="345600" y="334800"/>
            <a:ext cx="4430990" cy="576064"/>
          </a:xfrm>
        </p:spPr>
        <p:txBody>
          <a:bodyPr/>
          <a:lstStyle>
            <a:lvl1pPr algn="l">
              <a:defRPr>
                <a:solidFill>
                  <a:schemeClr val="tx2"/>
                </a:solidFill>
              </a:defRPr>
            </a:lvl1pPr>
          </a:lstStyle>
          <a:p>
            <a:r>
              <a:rPr lang="sv-SE"/>
              <a:t>Skriv rubrik</a:t>
            </a:r>
          </a:p>
        </p:txBody>
      </p:sp>
      <p:sp>
        <p:nvSpPr>
          <p:cNvPr id="11" name="Platshållare för bild 10">
            <a:extLst>
              <a:ext uri="{FF2B5EF4-FFF2-40B4-BE49-F238E27FC236}">
                <a16:creationId xmlns:a16="http://schemas.microsoft.com/office/drawing/2014/main" id="{6E9704A6-4C12-FF29-3515-64E79D1286E7}"/>
              </a:ext>
            </a:extLst>
          </p:cNvPr>
          <p:cNvSpPr>
            <a:spLocks noGrp="1"/>
          </p:cNvSpPr>
          <p:nvPr>
            <p:ph type="pic" sz="quarter" idx="10" hasCustomPrompt="1"/>
          </p:nvPr>
        </p:nvSpPr>
        <p:spPr>
          <a:xfrm>
            <a:off x="6096000" y="0"/>
            <a:ext cx="6096000" cy="6858000"/>
          </a:xfrm>
        </p:spPr>
        <p:txBody>
          <a:bodyPr/>
          <a:lstStyle>
            <a:lvl1pPr marL="0" indent="0" algn="ctr">
              <a:buNone/>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orange eller blå illustration</a:t>
            </a:r>
            <a:br>
              <a:rPr lang="sv-SE"/>
            </a:br>
            <a:r>
              <a:rPr lang="sv-SE"/>
              <a:t>med transparent bakgrund.</a:t>
            </a:r>
          </a:p>
        </p:txBody>
      </p:sp>
      <p:sp>
        <p:nvSpPr>
          <p:cNvPr id="3" name="Platshållare för text 10">
            <a:extLst>
              <a:ext uri="{FF2B5EF4-FFF2-40B4-BE49-F238E27FC236}">
                <a16:creationId xmlns:a16="http://schemas.microsoft.com/office/drawing/2014/main" id="{01792F98-DD74-1AC2-0833-68E8988BD303}"/>
              </a:ext>
            </a:extLst>
          </p:cNvPr>
          <p:cNvSpPr>
            <a:spLocks noGrp="1"/>
          </p:cNvSpPr>
          <p:nvPr>
            <p:ph type="body" sz="quarter" idx="12" hasCustomPrompt="1"/>
          </p:nvPr>
        </p:nvSpPr>
        <p:spPr>
          <a:xfrm>
            <a:off x="1054800" y="968400"/>
            <a:ext cx="3744415" cy="1309300"/>
          </a:xfrm>
        </p:spPr>
        <p:txBody>
          <a:bodyPr/>
          <a:lstStyle>
            <a:lvl1pPr marL="0" indent="0">
              <a:buNone/>
              <a:defRPr sz="1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Skriv text</a:t>
            </a:r>
          </a:p>
        </p:txBody>
      </p:sp>
    </p:spTree>
    <p:extLst>
      <p:ext uri="{BB962C8B-B14F-4D97-AF65-F5344CB8AC3E}">
        <p14:creationId xmlns:p14="http://schemas.microsoft.com/office/powerpoint/2010/main" val="2406511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180579289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73178418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542867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454470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509436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19253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04755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142462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05185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82439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8161710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39502176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1696251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2100789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1628021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7336581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9646700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413247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1732036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59811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892730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31527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3188610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1712178"/>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200916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60673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141927168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43615407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19927141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2220061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rgbClr val="FDEDE5"/>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37403718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7751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Infoga foto genom att välja Infoga / Mediaflow. Välj hög kvalitet (minst 1600 </a:t>
            </a:r>
            <a:r>
              <a:rPr lang="sv-SE" err="1"/>
              <a:t>px</a:t>
            </a:r>
            <a:r>
              <a:rPr lang="sv-SE"/>
              <a:t>). 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En bild som visar logotyp&#10;&#10;Automatiskt genererad beskrivning">
            <a:extLst>
              <a:ext uri="{FF2B5EF4-FFF2-40B4-BE49-F238E27FC236}">
                <a16:creationId xmlns:a16="http://schemas.microsoft.com/office/drawing/2014/main" id="{865B68DE-0E27-1B17-6A3D-047F79E07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139319272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2575090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174883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13" name="Platshållare för bild 12">
            <a:extLst>
              <a:ext uri="{FF2B5EF4-FFF2-40B4-BE49-F238E27FC236}">
                <a16:creationId xmlns:a16="http://schemas.microsoft.com/office/drawing/2014/main" id="{5ED46C26-B498-0966-EB4A-4EF93A1982A2}"/>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Lst>
          </p:cNvPr>
          <p:cNvSpPr>
            <a:spLocks noGrp="1"/>
          </p:cNvSpPr>
          <p:nvPr>
            <p:ph sz="half" idx="1" hasCustomPrompt="1"/>
          </p:nvPr>
        </p:nvSpPr>
        <p:spPr>
          <a:xfrm>
            <a:off x="1055440" y="1772816"/>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5730837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911072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99700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772816"/>
            <a:ext cx="1008112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4585970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2031069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39901264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772816"/>
            <a:ext cx="493896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361950"/>
            <a:ext cx="11488326" cy="330746"/>
          </a:xfrm>
        </p:spPr>
        <p:txBody>
          <a:bodyPr/>
          <a:lstStyle>
            <a:lvl1pPr marL="0" indent="0">
              <a:buNone/>
              <a:defRPr sz="1800"/>
            </a:lvl1pPr>
          </a:lstStyle>
          <a:p>
            <a:pPr lvl="0"/>
            <a:r>
              <a:rPr lang="sv-SE"/>
              <a:t>Skriv avsnittsrubrik</a:t>
            </a:r>
          </a:p>
        </p:txBody>
      </p:sp>
    </p:spTree>
    <p:extLst>
      <p:ext uri="{BB962C8B-B14F-4D97-AF65-F5344CB8AC3E}">
        <p14:creationId xmlns:p14="http://schemas.microsoft.com/office/powerpoint/2010/main" val="408625159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02348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35968" y="1916832"/>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2276867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och illustration">
    <p:bg>
      <p:bgPr>
        <a:solidFill>
          <a:srgbClr val="FFFFFF"/>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692696"/>
            <a:ext cx="11487773" cy="720080"/>
          </a:xfrm>
        </p:spPr>
        <p:txBody>
          <a:bodyPr/>
          <a:lstStyle>
            <a:lvl1pPr>
              <a:defRPr>
                <a:solidFill>
                  <a:schemeClr val="tx2"/>
                </a:solidFill>
              </a:defRPr>
            </a:lvl1pPr>
          </a:lstStyle>
          <a:p>
            <a:r>
              <a:rPr lang="sv-SE"/>
              <a:t>Skriv rubrik</a:t>
            </a:r>
          </a:p>
        </p:txBody>
      </p:sp>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361950"/>
            <a:ext cx="11487772" cy="330746"/>
          </a:xfrm>
        </p:spPr>
        <p:txBody>
          <a:bodyPr/>
          <a:lstStyle>
            <a:lvl1pPr marL="0" indent="0">
              <a:buNone/>
              <a:defRPr sz="1800"/>
            </a:lvl1pPr>
          </a:lstStyle>
          <a:p>
            <a:pPr lvl="0"/>
            <a:r>
              <a:rPr lang="sv-SE"/>
              <a:t>Skriv avsnittsrubrik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772816"/>
            <a:ext cx="5040560" cy="41747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 6">
            <a:extLst>
              <a:ext uri="{FF2B5EF4-FFF2-40B4-BE49-F238E27FC236}">
                <a16:creationId xmlns:a16="http://schemas.microsoft.com/office/drawing/2014/main" id="{DCC91CBF-10CA-2BDB-BA3A-2073A7836B38}"/>
              </a:ext>
            </a:extLst>
          </p:cNvPr>
          <p:cNvSpPr>
            <a:spLocks noGrp="1"/>
          </p:cNvSpPr>
          <p:nvPr>
            <p:ph type="pic" sz="quarter" idx="16" hasCustomPrompt="1"/>
          </p:nvPr>
        </p:nvSpPr>
        <p:spPr>
          <a:xfrm>
            <a:off x="6792000" y="1458000"/>
            <a:ext cx="5400000" cy="5400000"/>
          </a:xfrm>
          <a:noFill/>
        </p:spPr>
        <p:txBody>
          <a:bodyPr anchor="b" anchorCtr="0"/>
          <a:lstStyle>
            <a:lvl1pPr marL="0" indent="0" algn="r">
              <a:buNone/>
              <a:defRPr sz="1800">
                <a:solidFill>
                  <a:schemeClr val="accent3"/>
                </a:solidFill>
              </a:defRPr>
            </a:lvl1pPr>
          </a:lstStyle>
          <a:p>
            <a:r>
              <a:rPr lang="sv-SE"/>
              <a:t>Infoga illustration från Mediaflow som är utfallande åt höger och neråt.</a:t>
            </a:r>
          </a:p>
        </p:txBody>
      </p:sp>
    </p:spTree>
    <p:extLst>
      <p:ext uri="{BB962C8B-B14F-4D97-AF65-F5344CB8AC3E}">
        <p14:creationId xmlns:p14="http://schemas.microsoft.com/office/powerpoint/2010/main" val="37948533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FFFFFF"/>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4826F7CE-5493-96FE-853B-6D64675DAA7D}"/>
              </a:ext>
            </a:extLst>
          </p:cNvPr>
          <p:cNvSpPr>
            <a:spLocks noGrp="1"/>
          </p:cNvSpPr>
          <p:nvPr>
            <p:ph type="body" sz="quarter" idx="16" hasCustomPrompt="1"/>
          </p:nvPr>
        </p:nvSpPr>
        <p:spPr>
          <a:xfrm>
            <a:off x="1775520" y="1700809"/>
            <a:ext cx="5616624" cy="3168352"/>
          </a:xfrm>
        </p:spPr>
        <p:txBody>
          <a:bodyPr/>
          <a:lstStyle>
            <a:lvl1pPr marL="0" indent="0">
              <a:buNone/>
              <a:defRPr sz="3200" b="1"/>
            </a:lvl1pPr>
          </a:lstStyle>
          <a:p>
            <a:pPr lvl="0"/>
            <a:r>
              <a:rPr lang="sv-SE"/>
              <a:t>Skriv ett citat här</a:t>
            </a:r>
          </a:p>
        </p:txBody>
      </p:sp>
      <p:sp>
        <p:nvSpPr>
          <p:cNvPr id="7" name="Platshållare för text 5">
            <a:extLst>
              <a:ext uri="{FF2B5EF4-FFF2-40B4-BE49-F238E27FC236}">
                <a16:creationId xmlns:a16="http://schemas.microsoft.com/office/drawing/2014/main" id="{3152AF7A-9588-3FB6-F892-E8A55B4A6C60}"/>
              </a:ext>
            </a:extLst>
          </p:cNvPr>
          <p:cNvSpPr>
            <a:spLocks noGrp="1"/>
          </p:cNvSpPr>
          <p:nvPr>
            <p:ph type="body" sz="quarter" idx="17" hasCustomPrompt="1"/>
          </p:nvPr>
        </p:nvSpPr>
        <p:spPr>
          <a:xfrm>
            <a:off x="7968208" y="3933056"/>
            <a:ext cx="3169138" cy="936106"/>
          </a:xfrm>
        </p:spPr>
        <p:txBody>
          <a:bodyPr anchor="ctr" anchorCtr="0"/>
          <a:lstStyle>
            <a:lvl1pPr marL="0" indent="0" algn="ctr">
              <a:buNone/>
              <a:defRPr sz="2000" b="0"/>
            </a:lvl1pPr>
          </a:lstStyle>
          <a:p>
            <a:pPr lvl="0"/>
            <a:r>
              <a:rPr lang="sv-SE"/>
              <a:t>Skriv namn här</a:t>
            </a:r>
          </a:p>
        </p:txBody>
      </p:sp>
      <p:pic>
        <p:nvPicPr>
          <p:cNvPr id="9" name="Bild 8">
            <a:extLst>
              <a:ext uri="{FF2B5EF4-FFF2-40B4-BE49-F238E27FC236}">
                <a16:creationId xmlns:a16="http://schemas.microsoft.com/office/drawing/2014/main" id="{BA541F5F-E721-AE93-4E0C-047E513182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654" y="980728"/>
            <a:ext cx="815459" cy="931953"/>
          </a:xfrm>
          <a:prstGeom prst="rect">
            <a:avLst/>
          </a:prstGeom>
        </p:spPr>
      </p:pic>
      <p:sp>
        <p:nvSpPr>
          <p:cNvPr id="8" name="Platshållare för bild 7">
            <a:extLst>
              <a:ext uri="{FF2B5EF4-FFF2-40B4-BE49-F238E27FC236}">
                <a16:creationId xmlns:a16="http://schemas.microsoft.com/office/drawing/2014/main" id="{CAF20DD0-AC67-AF4C-66C1-15FA105FE086}"/>
              </a:ext>
            </a:extLst>
          </p:cNvPr>
          <p:cNvSpPr>
            <a:spLocks noGrp="1"/>
          </p:cNvSpPr>
          <p:nvPr>
            <p:ph type="pic" sz="quarter" idx="18" hasCustomPrompt="1"/>
          </p:nvPr>
        </p:nvSpPr>
        <p:spPr>
          <a:xfrm>
            <a:off x="8328248" y="1412776"/>
            <a:ext cx="2448272" cy="2448272"/>
          </a:xfrm>
          <a:custGeom>
            <a:avLst/>
            <a:gdLst>
              <a:gd name="connsiteX0" fmla="*/ 1224136 w 2448272"/>
              <a:gd name="connsiteY0" fmla="*/ 0 h 2448272"/>
              <a:gd name="connsiteX1" fmla="*/ 2448272 w 2448272"/>
              <a:gd name="connsiteY1" fmla="*/ 1224136 h 2448272"/>
              <a:gd name="connsiteX2" fmla="*/ 1224136 w 2448272"/>
              <a:gd name="connsiteY2" fmla="*/ 2448272 h 2448272"/>
              <a:gd name="connsiteX3" fmla="*/ 0 w 2448272"/>
              <a:gd name="connsiteY3" fmla="*/ 1224136 h 2448272"/>
              <a:gd name="connsiteX4" fmla="*/ 1224136 w 2448272"/>
              <a:gd name="connsiteY4" fmla="*/ 0 h 2448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272" h="2448272">
                <a:moveTo>
                  <a:pt x="1224136" y="0"/>
                </a:moveTo>
                <a:cubicBezTo>
                  <a:pt x="1900208" y="0"/>
                  <a:pt x="2448272" y="548064"/>
                  <a:pt x="2448272" y="1224136"/>
                </a:cubicBezTo>
                <a:cubicBezTo>
                  <a:pt x="2448272" y="1900208"/>
                  <a:pt x="1900208" y="2448272"/>
                  <a:pt x="1224136" y="2448272"/>
                </a:cubicBezTo>
                <a:cubicBezTo>
                  <a:pt x="548064" y="2448272"/>
                  <a:pt x="0" y="1900208"/>
                  <a:pt x="0" y="1224136"/>
                </a:cubicBezTo>
                <a:cubicBezTo>
                  <a:pt x="0" y="548064"/>
                  <a:pt x="548064" y="0"/>
                  <a:pt x="1224136" y="0"/>
                </a:cubicBezTo>
                <a:close/>
              </a:path>
            </a:pathLst>
          </a:custGeom>
        </p:spPr>
        <p:txBody>
          <a:bodyPr wrap="square">
            <a:noAutofit/>
          </a:bodyPr>
          <a:lstStyle>
            <a:lvl1pPr marL="0" indent="0" algn="ctr">
              <a:buNone/>
              <a:defRPr sz="1800">
                <a:solidFill>
                  <a:schemeClr val="tx1"/>
                </a:solidFill>
              </a:defRPr>
            </a:lvl1pPr>
          </a:lstStyle>
          <a:p>
            <a:r>
              <a:rPr lang="sv-SE"/>
              <a:t>Infoga porträttbild</a:t>
            </a:r>
          </a:p>
        </p:txBody>
      </p:sp>
      <p:sp>
        <p:nvSpPr>
          <p:cNvPr id="11" name="Platshållare för text 10">
            <a:extLst>
              <a:ext uri="{FF2B5EF4-FFF2-40B4-BE49-F238E27FC236}">
                <a16:creationId xmlns:a16="http://schemas.microsoft.com/office/drawing/2014/main" id="{5E604630-609D-1893-8CE3-DFBE9ECEBFD3}"/>
              </a:ext>
            </a:extLst>
          </p:cNvPr>
          <p:cNvSpPr>
            <a:spLocks noGrp="1"/>
          </p:cNvSpPr>
          <p:nvPr>
            <p:ph type="body" sz="quarter" idx="19" hasCustomPrompt="1"/>
          </p:nvPr>
        </p:nvSpPr>
        <p:spPr>
          <a:xfrm>
            <a:off x="4511675" y="5300663"/>
            <a:ext cx="6626225" cy="360362"/>
          </a:xfrm>
        </p:spPr>
        <p:txBody>
          <a:bodyPr/>
          <a:lstStyle>
            <a:lvl1pPr marL="0" indent="0" algn="r">
              <a:buNone/>
              <a:defRPr sz="1600"/>
            </a:lvl1pPr>
            <a:lvl2pPr marL="180975" indent="0">
              <a:buNone/>
              <a:defRPr/>
            </a:lvl2pPr>
          </a:lstStyle>
          <a:p>
            <a:pPr lvl="0"/>
            <a:r>
              <a:rPr lang="sv-SE"/>
              <a:t>Skriv </a:t>
            </a:r>
            <a:r>
              <a:rPr lang="sv-SE" err="1"/>
              <a:t>ev</a:t>
            </a:r>
            <a:r>
              <a:rPr lang="sv-SE"/>
              <a:t> källa/länk här</a:t>
            </a:r>
          </a:p>
        </p:txBody>
      </p:sp>
    </p:spTree>
    <p:extLst>
      <p:ext uri="{BB962C8B-B14F-4D97-AF65-F5344CB8AC3E}">
        <p14:creationId xmlns:p14="http://schemas.microsoft.com/office/powerpoint/2010/main" val="705366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vsnitt delagenda orange">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1"/>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
        <p:nvSpPr>
          <p:cNvPr id="3" name="Platshållare för text 3">
            <a:extLst>
              <a:ext uri="{FF2B5EF4-FFF2-40B4-BE49-F238E27FC236}">
                <a16:creationId xmlns:a16="http://schemas.microsoft.com/office/drawing/2014/main" id="{56A88D68-9816-AB1C-13E9-C787B977D4E2}"/>
              </a:ext>
            </a:extLst>
          </p:cNvPr>
          <p:cNvSpPr>
            <a:spLocks noGrp="1"/>
          </p:cNvSpPr>
          <p:nvPr>
            <p:ph type="body" sz="quarter" idx="11" hasCustomPrompt="1"/>
          </p:nvPr>
        </p:nvSpPr>
        <p:spPr>
          <a:xfrm>
            <a:off x="162000" y="611446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233357068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vsnitt delagenda blå">
    <p:bg>
      <p:bgRef idx="1001">
        <a:schemeClr val="bg1"/>
      </p:bgRef>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bg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rgbClr val="FEF6F2"/>
                </a:solidFill>
              </a:defRPr>
            </a:lvl1pPr>
            <a:lvl2pPr>
              <a:defRPr>
                <a:solidFill>
                  <a:srgbClr val="FEF6F2"/>
                </a:solidFill>
              </a:defRPr>
            </a:lvl2pPr>
            <a:lvl3pPr>
              <a:defRPr>
                <a:solidFill>
                  <a:srgbClr val="FEF6F2"/>
                </a:solidFill>
              </a:defRPr>
            </a:lvl3pPr>
            <a:lvl4pPr>
              <a:defRPr>
                <a:solidFill>
                  <a:srgbClr val="FEF6F2"/>
                </a:solidFill>
              </a:defRPr>
            </a:lvl4pPr>
            <a:lvl5pPr>
              <a:defRPr>
                <a:solidFill>
                  <a:srgbClr val="FEF6F2"/>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04720708"/>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vsnitt delagenda ljusorange">
    <p:bg>
      <p:bgPr>
        <a:solidFill>
          <a:srgbClr val="F7BA99"/>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4801" y="1916832"/>
            <a:ext cx="10585816" cy="720080"/>
          </a:xfrm>
        </p:spPr>
        <p:txBody>
          <a:bodyPr/>
          <a:lstStyle>
            <a:lvl1pPr>
              <a:defRPr sz="4400">
                <a:solidFill>
                  <a:schemeClr val="tx2"/>
                </a:solidFill>
              </a:defRPr>
            </a:lvl1pPr>
          </a:lstStyle>
          <a:p>
            <a:r>
              <a:rPr lang="sv-SE"/>
              <a:t>Avsnittsrubrik</a:t>
            </a:r>
          </a:p>
        </p:txBody>
      </p:sp>
      <p:sp>
        <p:nvSpPr>
          <p:cNvPr id="5" name="Platshållare för text 4">
            <a:extLst>
              <a:ext uri="{FF2B5EF4-FFF2-40B4-BE49-F238E27FC236}">
                <a16:creationId xmlns:a16="http://schemas.microsoft.com/office/drawing/2014/main" id="{C7CA9D54-068B-CEE5-F93B-6F28B33B7DF5}"/>
              </a:ext>
            </a:extLst>
          </p:cNvPr>
          <p:cNvSpPr>
            <a:spLocks noGrp="1"/>
          </p:cNvSpPr>
          <p:nvPr>
            <p:ph type="body" sz="quarter" idx="10" hasCustomPrompt="1"/>
          </p:nvPr>
        </p:nvSpPr>
        <p:spPr>
          <a:xfrm>
            <a:off x="1054800" y="2852738"/>
            <a:ext cx="5727700" cy="30241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Underrubrik</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5226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Video/Tom">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ACC71C16-9A0D-16E7-D2EE-14C168270DE3}"/>
              </a:ext>
            </a:extLst>
          </p:cNvPr>
          <p:cNvSpPr>
            <a:spLocks noGrp="1"/>
          </p:cNvSpPr>
          <p:nvPr>
            <p:ph type="media" sz="quarter" idx="10" hasCustomPrompt="1"/>
          </p:nvPr>
        </p:nvSpPr>
        <p:spPr>
          <a:xfrm>
            <a:off x="0" y="0"/>
            <a:ext cx="12192000" cy="6858000"/>
          </a:xfrm>
          <a:solidFill>
            <a:schemeClr val="bg1">
              <a:lumMod val="10000"/>
            </a:schemeClr>
          </a:solidFill>
        </p:spPr>
        <p:txBody>
          <a:bodyPr anchor="t" anchorCtr="1"/>
          <a:lstStyle>
            <a:lvl1pPr marL="0" indent="0">
              <a:buNone/>
              <a:defRPr sz="2000">
                <a:solidFill>
                  <a:schemeClr val="bg2"/>
                </a:solidFill>
              </a:defRPr>
            </a:lvl1pPr>
          </a:lstStyle>
          <a:p>
            <a:r>
              <a:rPr lang="sv-SE"/>
              <a:t>Infoga video från dator genom att klicka på ikonen. För </a:t>
            </a:r>
            <a:r>
              <a:rPr lang="sv-SE" err="1"/>
              <a:t>streamad</a:t>
            </a:r>
            <a:r>
              <a:rPr lang="sv-SE"/>
              <a:t> video från t.ex. YouTube – välj Infoga/Media/Video/Online-video</a:t>
            </a:r>
          </a:p>
        </p:txBody>
      </p:sp>
    </p:spTree>
    <p:extLst>
      <p:ext uri="{BB962C8B-B14F-4D97-AF65-F5344CB8AC3E}">
        <p14:creationId xmlns:p14="http://schemas.microsoft.com/office/powerpoint/2010/main" val="35628856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utfallande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D6B50AB-3420-8F2E-80FC-E499FF261BA2}"/>
              </a:ext>
            </a:extLst>
          </p:cNvPr>
          <p:cNvSpPr>
            <a:spLocks noGrp="1"/>
          </p:cNvSpPr>
          <p:nvPr>
            <p:ph type="pic" sz="quarter" idx="11" hasCustomPrompt="1"/>
          </p:nvPr>
        </p:nvSpPr>
        <p:spPr>
          <a:xfrm>
            <a:off x="0" y="-7207"/>
            <a:ext cx="12192000" cy="6858000"/>
          </a:xfrm>
        </p:spPr>
        <p:txBody>
          <a:bodyPr anchor="t" anchorCtr="1"/>
          <a:lstStyle>
            <a:lvl1pPr marL="0" indent="0">
              <a:buNone/>
              <a:defRPr>
                <a:solidFill>
                  <a:schemeClr val="tx1"/>
                </a:solidFill>
              </a:defRPr>
            </a:lvl1pPr>
          </a:lstStyle>
          <a:p>
            <a:r>
              <a:rPr lang="sv-SE"/>
              <a:t>Infoga en bild i hög kvalitet (minst 1600 </a:t>
            </a:r>
            <a:r>
              <a:rPr lang="sv-SE" err="1"/>
              <a:t>px</a:t>
            </a:r>
            <a:r>
              <a:rPr lang="sv-SE"/>
              <a:t> bred).</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3436950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höger">
    <p:bg>
      <p:bgRef idx="1001">
        <a:schemeClr val="bg2"/>
      </p:bgRef>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89633947"/>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orange vänsster">
    <p:bg>
      <p:bgPr>
        <a:solidFill>
          <a:schemeClr val="bg2"/>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chor="t" anchorCtr="1">
            <a:noAutofit/>
          </a:bodyPr>
          <a:lstStyle>
            <a:lvl1pPr marL="0" indent="0" algn="ctr">
              <a:buNone/>
              <a:defRPr sz="2000">
                <a:solidFill>
                  <a:schemeClr val="bg1"/>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3" name="Platshållare för text 12">
            <a:extLst>
              <a:ext uri="{FF2B5EF4-FFF2-40B4-BE49-F238E27FC236}">
                <a16:creationId xmlns:a16="http://schemas.microsoft.com/office/drawing/2014/main" id="{C8EDE91E-92C4-F91F-2FBB-DF850DB90CA9}"/>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3">
            <a:extLst>
              <a:ext uri="{FF2B5EF4-FFF2-40B4-BE49-F238E27FC236}">
                <a16:creationId xmlns:a16="http://schemas.microsoft.com/office/drawing/2014/main" id="{903E0935-174C-0D38-771F-8C8B7B02CC22}"/>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4" name="Platshållare för text 5">
            <a:extLst>
              <a:ext uri="{FF2B5EF4-FFF2-40B4-BE49-F238E27FC236}">
                <a16:creationId xmlns:a16="http://schemas.microsoft.com/office/drawing/2014/main" id="{AEE8F225-FE09-76BF-77AA-D9932AC41BAD}"/>
              </a:ext>
            </a:extLst>
          </p:cNvPr>
          <p:cNvSpPr>
            <a:spLocks noGrp="1"/>
          </p:cNvSpPr>
          <p:nvPr>
            <p:ph type="body" sz="quarter" idx="15"/>
          </p:nvPr>
        </p:nvSpPr>
        <p:spPr>
          <a:xfrm>
            <a:off x="7246335" y="4611931"/>
            <a:ext cx="4493381" cy="1152525"/>
          </a:xfrm>
        </p:spPr>
        <p:txBody>
          <a:bodyPr/>
          <a:lstStyle>
            <a:lvl1pPr marL="342900" indent="-342900">
              <a:buFont typeface="Arial" panose="020B0604020202020204" pitchFamily="34" charset="0"/>
              <a:buChar cha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395526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4911545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höger">
    <p:bg>
      <p:bgPr>
        <a:solidFill>
          <a:schemeClr val="bg1"/>
        </a:solidFill>
        <a:effectLst/>
      </p:bgPr>
    </p:bg>
    <p:spTree>
      <p:nvGrpSpPr>
        <p:cNvPr id="1" name=""/>
        <p:cNvGrpSpPr/>
        <p:nvPr/>
      </p:nvGrpSpPr>
      <p:grpSpPr>
        <a:xfrm>
          <a:off x="0" y="0"/>
          <a:ext cx="0" cy="0"/>
          <a:chOff x="0" y="0"/>
          <a:chExt cx="0" cy="0"/>
        </a:xfrm>
      </p:grpSpPr>
      <p:sp>
        <p:nvSpPr>
          <p:cNvPr id="15" name="Platshållare för bild 14">
            <a:extLst>
              <a:ext uri="{FF2B5EF4-FFF2-40B4-BE49-F238E27FC236}">
                <a16:creationId xmlns:a16="http://schemas.microsoft.com/office/drawing/2014/main" id="{19F201F1-3288-C5A0-C848-6D6E9606D618}"/>
              </a:ext>
            </a:extLst>
          </p:cNvPr>
          <p:cNvSpPr>
            <a:spLocks noGrp="1"/>
          </p:cNvSpPr>
          <p:nvPr>
            <p:ph type="pic" sz="quarter" idx="15" hasCustomPrompt="1"/>
          </p:nvPr>
        </p:nvSpPr>
        <p:spPr>
          <a:xfrm>
            <a:off x="0" y="0"/>
            <a:ext cx="12192000" cy="6858000"/>
          </a:xfrm>
          <a:custGeom>
            <a:avLst/>
            <a:gdLst>
              <a:gd name="connsiteX0" fmla="*/ 5641521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1831239 h 6858000"/>
              <a:gd name="connsiteX5" fmla="*/ 64539 w 12192000"/>
              <a:gd name="connsiteY5" fmla="*/ 2007573 h 6858000"/>
              <a:gd name="connsiteX6" fmla="*/ 2799239 w 12192000"/>
              <a:gd name="connsiteY6" fmla="*/ 3820254 h 6858000"/>
              <a:gd name="connsiteX7" fmla="*/ 5767174 w 12192000"/>
              <a:gd name="connsiteY7" fmla="*/ 852319 h 6858000"/>
              <a:gd name="connsiteX8" fmla="*/ 5706877 w 12192000"/>
              <a:gd name="connsiteY8" fmla="*/ 2541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41521" y="0"/>
                </a:moveTo>
                <a:lnTo>
                  <a:pt x="12192000" y="0"/>
                </a:lnTo>
                <a:lnTo>
                  <a:pt x="12192000" y="6858000"/>
                </a:lnTo>
                <a:lnTo>
                  <a:pt x="0" y="6858000"/>
                </a:lnTo>
                <a:lnTo>
                  <a:pt x="0" y="1831239"/>
                </a:lnTo>
                <a:lnTo>
                  <a:pt x="64539" y="2007573"/>
                </a:lnTo>
                <a:cubicBezTo>
                  <a:pt x="515096" y="3072810"/>
                  <a:pt x="1569881" y="3820254"/>
                  <a:pt x="2799239" y="3820254"/>
                </a:cubicBezTo>
                <a:cubicBezTo>
                  <a:pt x="4438385" y="3820254"/>
                  <a:pt x="5767174" y="2491464"/>
                  <a:pt x="5767174" y="852319"/>
                </a:cubicBezTo>
                <a:cubicBezTo>
                  <a:pt x="5767174" y="647426"/>
                  <a:pt x="5746412" y="447382"/>
                  <a:pt x="5706877" y="254177"/>
                </a:cubicBezTo>
                <a:close/>
              </a:path>
            </a:pathLst>
          </a:custGeom>
          <a:blipFill>
            <a:blip r:embed="rId2"/>
            <a:stretch>
              <a:fillRect r="-15"/>
            </a:stretch>
          </a:blipFill>
        </p:spPr>
        <p:txBody>
          <a:bodyPr wrap="square" anchor="b" anchorCtr="1">
            <a:noAutofit/>
          </a:bodyPr>
          <a:lstStyle>
            <a:lvl1pPr marL="0" indent="0" algn="l">
              <a:buNone/>
              <a:defRPr sz="2000">
                <a:solidFill>
                  <a:schemeClr val="accent3"/>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sv-SE"/>
              <a:t>Infoga en bild i hög kvalitet (1600 px) med fokuspunkt till mitten/höger.</a:t>
            </a:r>
          </a:p>
        </p:txBody>
      </p:sp>
      <p:sp>
        <p:nvSpPr>
          <p:cNvPr id="13" name="Platshållare för text 12">
            <a:extLst>
              <a:ext uri="{FF2B5EF4-FFF2-40B4-BE49-F238E27FC236}">
                <a16:creationId xmlns:a16="http://schemas.microsoft.com/office/drawing/2014/main" id="{9BBC2B55-0D35-5AA2-9A8E-180F3EAFAA06}"/>
              </a:ext>
            </a:extLst>
          </p:cNvPr>
          <p:cNvSpPr>
            <a:spLocks noGrp="1"/>
          </p:cNvSpPr>
          <p:nvPr>
            <p:ph type="body" sz="quarter" idx="13" hasCustomPrompt="1"/>
          </p:nvPr>
        </p:nvSpPr>
        <p:spPr>
          <a:xfrm>
            <a:off x="343718" y="333921"/>
            <a:ext cx="5248226"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2" name="Platshållare för text 3">
            <a:extLst>
              <a:ext uri="{FF2B5EF4-FFF2-40B4-BE49-F238E27FC236}">
                <a16:creationId xmlns:a16="http://schemas.microsoft.com/office/drawing/2014/main" id="{17C66704-CAD6-16C7-2C85-8298CA8C1FBB}"/>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6" name="Platshållare för text 5">
            <a:extLst>
              <a:ext uri="{FF2B5EF4-FFF2-40B4-BE49-F238E27FC236}">
                <a16:creationId xmlns:a16="http://schemas.microsoft.com/office/drawing/2014/main" id="{305DDD9A-6EC6-6B82-75E6-701637A79DD2}"/>
              </a:ext>
            </a:extLst>
          </p:cNvPr>
          <p:cNvSpPr>
            <a:spLocks noGrp="1"/>
          </p:cNvSpPr>
          <p:nvPr>
            <p:ph type="body" sz="quarter" idx="14"/>
          </p:nvPr>
        </p:nvSpPr>
        <p:spPr>
          <a:xfrm>
            <a:off x="343877" y="970790"/>
            <a:ext cx="4814887" cy="1152525"/>
          </a:xfrm>
        </p:spPr>
        <p:txBody>
          <a:bodyPr/>
          <a:lstStyle>
            <a:lvl1pPr marL="342900" indent="-342900">
              <a:buFont typeface="Arial" panose="020B0604020202020204" pitchFamily="34" charset="0"/>
              <a:buChar cha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155899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udskapsbild utfallande bild blå vänster">
    <p:bg>
      <p:bgRef idx="1001">
        <a:schemeClr val="bg1"/>
      </p:bgRef>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B1F82035-89D1-9B7C-805B-DF48ABB2E3EF}"/>
              </a:ext>
            </a:extLst>
          </p:cNvPr>
          <p:cNvSpPr>
            <a:spLocks noGrp="1"/>
          </p:cNvSpPr>
          <p:nvPr>
            <p:ph type="pic" sz="quarter" idx="14" hasCustomPrompt="1"/>
          </p:nvPr>
        </p:nvSpPr>
        <p:spPr>
          <a:xfrm>
            <a:off x="11875"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843160 h 6858000"/>
              <a:gd name="connsiteX3" fmla="*/ 12104401 w 12192000"/>
              <a:gd name="connsiteY3" fmla="*/ 3763544 h 6858000"/>
              <a:gd name="connsiteX4" fmla="*/ 9768408 w 12192000"/>
              <a:gd name="connsiteY4" fmla="*/ 2924944 h 6858000"/>
              <a:gd name="connsiteX5" fmla="*/ 6096000 w 12192000"/>
              <a:gd name="connsiteY5" fmla="*/ 6597352 h 6858000"/>
              <a:gd name="connsiteX6" fmla="*/ 610916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3843160"/>
                </a:lnTo>
                <a:lnTo>
                  <a:pt x="12104401" y="3763544"/>
                </a:lnTo>
                <a:cubicBezTo>
                  <a:pt x="11469592" y="3239653"/>
                  <a:pt x="10655752" y="2924944"/>
                  <a:pt x="9768408" y="2924944"/>
                </a:cubicBezTo>
                <a:cubicBezTo>
                  <a:pt x="7740193" y="2924944"/>
                  <a:pt x="6096000" y="4569137"/>
                  <a:pt x="6096000" y="6597352"/>
                </a:cubicBezTo>
                <a:lnTo>
                  <a:pt x="6109162" y="6858000"/>
                </a:lnTo>
                <a:lnTo>
                  <a:pt x="0" y="6858000"/>
                </a:lnTo>
                <a:close/>
              </a:path>
            </a:pathLst>
          </a:custGeom>
          <a:blipFill>
            <a:blip r:embed="rId2"/>
            <a:stretch>
              <a:fillRect r="-15"/>
            </a:stretch>
          </a:blipFill>
        </p:spPr>
        <p:txBody>
          <a:bodyPr wrap="square">
            <a:noAutofit/>
          </a:bodyPr>
          <a:lstStyle>
            <a:lvl1pPr marL="0" indent="0">
              <a:buNone/>
              <a:defRPr sz="200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
                <a:schemeClr val="tx2"/>
              </a:buClr>
              <a:buSzTx/>
              <a:buFont typeface="Arial" pitchFamily="34" charset="0"/>
              <a:buNone/>
              <a:tabLst/>
              <a:defRPr/>
            </a:pPr>
            <a:r>
              <a:rPr lang="sv-SE"/>
              <a:t>Infoga en bild i hög kvalitet (1600 px) med fokuspunkt till mitten/vänster.</a:t>
            </a:r>
          </a:p>
        </p:txBody>
      </p:sp>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4460"/>
            <a:ext cx="2265113" cy="743540"/>
          </a:xfrm>
          <a:blipFill>
            <a:blip r:embed="rId3"/>
            <a:stretch>
              <a:fillRect/>
            </a:stretch>
          </a:blipFill>
        </p:spPr>
        <p:txBody>
          <a:bodyPr/>
          <a:lstStyle>
            <a:lvl1pPr marL="0" indent="0">
              <a:buNone/>
              <a:defRPr/>
            </a:lvl1pPr>
          </a:lstStyle>
          <a:p>
            <a:pPr lvl="0"/>
            <a:r>
              <a:rPr lang="sv-SE"/>
              <a:t> </a:t>
            </a:r>
          </a:p>
        </p:txBody>
      </p:sp>
      <p:sp>
        <p:nvSpPr>
          <p:cNvPr id="3" name="Platshållare för text 12">
            <a:extLst>
              <a:ext uri="{FF2B5EF4-FFF2-40B4-BE49-F238E27FC236}">
                <a16:creationId xmlns:a16="http://schemas.microsoft.com/office/drawing/2014/main" id="{BC47339C-AAF2-A913-3C63-D0BA019A1122}"/>
              </a:ext>
            </a:extLst>
          </p:cNvPr>
          <p:cNvSpPr>
            <a:spLocks noGrp="1"/>
          </p:cNvSpPr>
          <p:nvPr>
            <p:ph type="body" sz="quarter" idx="13" hasCustomPrompt="1"/>
          </p:nvPr>
        </p:nvSpPr>
        <p:spPr>
          <a:xfrm>
            <a:off x="7256485" y="3988659"/>
            <a:ext cx="4456138" cy="611981"/>
          </a:xfrm>
        </p:spPr>
        <p:txBody>
          <a:bodyPr/>
          <a:lstStyle>
            <a:lvl1pPr marL="0" indent="0">
              <a:buNone/>
              <a:defRPr sz="3200" b="1">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Skriv rubrik</a:t>
            </a:r>
          </a:p>
        </p:txBody>
      </p:sp>
      <p:sp>
        <p:nvSpPr>
          <p:cNvPr id="5" name="Platshållare för text 2">
            <a:extLst>
              <a:ext uri="{FF2B5EF4-FFF2-40B4-BE49-F238E27FC236}">
                <a16:creationId xmlns:a16="http://schemas.microsoft.com/office/drawing/2014/main" id="{E1B94436-B3EE-2236-86B5-1F42B11A02A6}"/>
              </a:ext>
            </a:extLst>
          </p:cNvPr>
          <p:cNvSpPr>
            <a:spLocks noGrp="1"/>
          </p:cNvSpPr>
          <p:nvPr>
            <p:ph type="body" sz="quarter" idx="15"/>
          </p:nvPr>
        </p:nvSpPr>
        <p:spPr>
          <a:xfrm>
            <a:off x="7256485" y="4603078"/>
            <a:ext cx="4473399" cy="12969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6262055"/>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idfot enbar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Tree>
    <p:extLst>
      <p:ext uri="{BB962C8B-B14F-4D97-AF65-F5344CB8AC3E}">
        <p14:creationId xmlns:p14="http://schemas.microsoft.com/office/powerpoint/2010/main" val="141848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rdbild">
    <p:bg>
      <p:bgPr>
        <a:solidFill>
          <a:srgbClr val="FFFFFF"/>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79CA7B4-E0DE-88F8-8059-B281417D305F}"/>
              </a:ext>
            </a:extLst>
          </p:cNvPr>
          <p:cNvSpPr>
            <a:spLocks noGrp="1"/>
          </p:cNvSpPr>
          <p:nvPr>
            <p:ph type="pic" sz="quarter" idx="10" hasCustomPrompt="1"/>
          </p:nvPr>
        </p:nvSpPr>
        <p:spPr>
          <a:xfrm>
            <a:off x="937024" y="620688"/>
            <a:ext cx="10317951" cy="4431560"/>
          </a:xfrm>
        </p:spPr>
        <p:txBody>
          <a:bodyPr anchor="t" anchorCtr="1"/>
          <a:lstStyle>
            <a:lvl1pPr marL="0" indent="0">
              <a:buNone/>
              <a:defRPr sz="2000">
                <a:solidFill>
                  <a:schemeClr val="tx1"/>
                </a:solidFill>
              </a:defRPr>
            </a:lvl1pPr>
          </a:lstStyle>
          <a:p>
            <a:r>
              <a:rPr lang="sv-SE"/>
              <a:t>Infoga ordbild från bildbanken.</a:t>
            </a:r>
          </a:p>
        </p:txBody>
      </p:sp>
    </p:spTree>
    <p:extLst>
      <p:ext uri="{BB962C8B-B14F-4D97-AF65-F5344CB8AC3E}">
        <p14:creationId xmlns:p14="http://schemas.microsoft.com/office/powerpoint/2010/main" val="61573666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lutbild-tack">
    <p:bg>
      <p:bgPr>
        <a:solidFill>
          <a:schemeClr val="bg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DC759B-B4C9-AACA-C269-06B81AA220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5022" y="764704"/>
            <a:ext cx="7629987" cy="4032448"/>
          </a:xfrm>
          <a:prstGeom prst="rect">
            <a:avLst/>
          </a:prstGeom>
        </p:spPr>
      </p:pic>
      <p:sp>
        <p:nvSpPr>
          <p:cNvPr id="3" name="Platshållare för text 2">
            <a:extLst>
              <a:ext uri="{FF2B5EF4-FFF2-40B4-BE49-F238E27FC236}">
                <a16:creationId xmlns:a16="http://schemas.microsoft.com/office/drawing/2014/main" id="{EC8BB20B-DF37-1370-4A43-B23B346E792F}"/>
              </a:ext>
            </a:extLst>
          </p:cNvPr>
          <p:cNvSpPr>
            <a:spLocks noGrp="1"/>
          </p:cNvSpPr>
          <p:nvPr>
            <p:ph type="body" sz="quarter" idx="12" hasCustomPrompt="1"/>
          </p:nvPr>
        </p:nvSpPr>
        <p:spPr>
          <a:xfrm>
            <a:off x="6240016" y="5013176"/>
            <a:ext cx="5616500" cy="1512888"/>
          </a:xfrm>
        </p:spPr>
        <p:txBody>
          <a:bodyPr anchor="ctr" anchorCtr="0"/>
          <a:lstStyle>
            <a:lvl1pPr marL="0" indent="0" algn="r">
              <a:buNone/>
              <a:defRPr/>
            </a:lvl1pPr>
          </a:lstStyle>
          <a:p>
            <a:pPr lvl="0"/>
            <a:r>
              <a:rPr lang="sv-SE"/>
              <a:t>Skriv </a:t>
            </a:r>
            <a:r>
              <a:rPr lang="sv-SE" err="1"/>
              <a:t>epostadress</a:t>
            </a:r>
            <a:endParaRPr lang="sv-SE"/>
          </a:p>
        </p:txBody>
      </p:sp>
    </p:spTree>
    <p:extLst>
      <p:ext uri="{BB962C8B-B14F-4D97-AF65-F5344CB8AC3E}">
        <p14:creationId xmlns:p14="http://schemas.microsoft.com/office/powerpoint/2010/main" val="78280182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Upphovsrätt">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C69E1A-6FF5-06FE-E266-60228C493A79}"/>
              </a:ext>
            </a:extLst>
          </p:cNvPr>
          <p:cNvSpPr>
            <a:spLocks noGrp="1"/>
          </p:cNvSpPr>
          <p:nvPr>
            <p:ph type="body" sz="quarter" idx="10" hasCustomPrompt="1"/>
          </p:nvPr>
        </p:nvSpPr>
        <p:spPr>
          <a:xfrm>
            <a:off x="162000" y="6116400"/>
            <a:ext cx="2265113" cy="743540"/>
          </a:xfrm>
          <a:blipFill>
            <a:blip r:embed="rId2"/>
            <a:stretch>
              <a:fillRect/>
            </a:stretch>
          </a:blipFill>
        </p:spPr>
        <p:txBody>
          <a:bodyPr/>
          <a:lstStyle>
            <a:lvl1pPr marL="0" indent="0">
              <a:buNone/>
              <a:defRPr/>
            </a:lvl1pPr>
          </a:lstStyle>
          <a:p>
            <a:pPr lvl="0"/>
            <a:r>
              <a:rPr lang="sv-SE"/>
              <a:t> </a:t>
            </a:r>
          </a:p>
        </p:txBody>
      </p:sp>
      <p:sp>
        <p:nvSpPr>
          <p:cNvPr id="2" name="textruta 1">
            <a:extLst>
              <a:ext uri="{FF2B5EF4-FFF2-40B4-BE49-F238E27FC236}">
                <a16:creationId xmlns:a16="http://schemas.microsoft.com/office/drawing/2014/main" id="{56FA0A3D-42DD-1171-A82A-E59CF02B97F7}"/>
              </a:ext>
            </a:extLst>
          </p:cNvPr>
          <p:cNvSpPr txBox="1"/>
          <p:nvPr userDrawn="1"/>
        </p:nvSpPr>
        <p:spPr>
          <a:xfrm>
            <a:off x="1631504" y="1412776"/>
            <a:ext cx="8640960" cy="3312368"/>
          </a:xfrm>
          <a:prstGeom prst="rect">
            <a:avLst/>
          </a:prstGeom>
        </p:spPr>
        <p:txBody>
          <a:bodyPr vert="horz" wrap="square" lIns="91440" tIns="45720" rIns="91440" bIns="45720" rtlCol="0" anchor="t">
            <a:noAutofit/>
          </a:bodyPr>
          <a:lstStyle/>
          <a:p>
            <a:pPr algn="l"/>
            <a:r>
              <a:rPr lang="sv-SE" sz="1800" b="1">
                <a:solidFill>
                  <a:schemeClr val="tx1"/>
                </a:solidFill>
              </a:rPr>
              <a:t>Upphovsrätt</a:t>
            </a:r>
          </a:p>
          <a:p>
            <a:pPr algn="l"/>
            <a:r>
              <a:rPr lang="sv-SE"/>
              <a:t>Dokumentet är framtaget av Suntarbetsliv med det syfte som framgår av titelbilden. Powerpoint-bilderna följer Suntarbetslivs visuella identitet. </a:t>
            </a:r>
          </a:p>
          <a:p>
            <a:pPr algn="l"/>
            <a:endParaRPr lang="sv-SE"/>
          </a:p>
          <a:p>
            <a:pPr algn="l"/>
            <a:r>
              <a:rPr lang="sv-SE"/>
              <a:t>Tänk på att foton, bilder, illustrationer och filmer är Suntarbetslivs. Om du önskar använda någon bild i en egen presentation, gör då till exempel en skärmdump där Suntarbetslivs logotype syns, så att det är tydligt vem som är avsändare. Du kan också göra en egen bild enligt din organisations visuella identitet där du inspireras av Suntarbetslivs bildidéer. </a:t>
            </a:r>
          </a:p>
          <a:p>
            <a:pPr algn="l"/>
            <a:endParaRPr lang="sv-SE"/>
          </a:p>
          <a:p>
            <a:pPr algn="l"/>
            <a:r>
              <a:rPr lang="sv-SE"/>
              <a:t>Du kan alltså inte ta eller låna powerpoint-bilder, bilder, foton, illustrationer eller filmer utan att ange källa. </a:t>
            </a:r>
          </a:p>
          <a:p>
            <a:pPr algn="l"/>
            <a:endParaRPr lang="sv-SE"/>
          </a:p>
          <a:p>
            <a:pPr algn="l"/>
            <a:r>
              <a:rPr lang="sv-SE"/>
              <a:t>Kontakta gärna </a:t>
            </a:r>
            <a:r>
              <a:rPr lang="sv-SE">
                <a:hlinkClick r:id="rId3"/>
              </a:rPr>
              <a:t>fraga@suntarbetsliv.se</a:t>
            </a:r>
            <a:r>
              <a:rPr lang="sv-SE"/>
              <a:t> om du undrar över något!</a:t>
            </a:r>
            <a:endParaRPr lang="sv-SE" sz="1800" b="0">
              <a:solidFill>
                <a:schemeClr val="tx1"/>
              </a:solidFill>
            </a:endParaRPr>
          </a:p>
        </p:txBody>
      </p:sp>
    </p:spTree>
    <p:extLst>
      <p:ext uri="{BB962C8B-B14F-4D97-AF65-F5344CB8AC3E}">
        <p14:creationId xmlns:p14="http://schemas.microsoft.com/office/powerpoint/2010/main" val="36896924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CA77A244-67F6-00B4-AFA1-43154AF768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9576" y="1556792"/>
            <a:ext cx="7632848" cy="3484395"/>
          </a:xfrm>
          <a:prstGeom prst="rect">
            <a:avLst/>
          </a:prstGeom>
        </p:spPr>
      </p:pic>
    </p:spTree>
    <p:extLst>
      <p:ext uri="{BB962C8B-B14F-4D97-AF65-F5344CB8AC3E}">
        <p14:creationId xmlns:p14="http://schemas.microsoft.com/office/powerpoint/2010/main" val="3802761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format</a:t>
            </a:r>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28500496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A_startbild hej">
    <p:bg>
      <p:bgPr>
        <a:solidFill>
          <a:schemeClr val="bg1"/>
        </a:solidFill>
        <a:effectLst/>
      </p:bgPr>
    </p:bg>
    <p:spTree>
      <p:nvGrpSpPr>
        <p:cNvPr id="1" name=""/>
        <p:cNvGrpSpPr/>
        <p:nvPr/>
      </p:nvGrpSpPr>
      <p:grpSpPr>
        <a:xfrm>
          <a:off x="0" y="0"/>
          <a:ext cx="0" cy="0"/>
          <a:chOff x="0" y="0"/>
          <a:chExt cx="0" cy="0"/>
        </a:xfrm>
      </p:grpSpPr>
      <p:pic>
        <p:nvPicPr>
          <p:cNvPr id="7" name="Bildobjekt 6" descr="Hej.">
            <a:extLst>
              <a:ext uri="{FF2B5EF4-FFF2-40B4-BE49-F238E27FC236}">
                <a16:creationId xmlns:a16="http://schemas.microsoft.com/office/drawing/2014/main" id="{4C50B3E2-49F6-FFEB-6168-81A96BDD6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3712" y="1340768"/>
            <a:ext cx="5519616" cy="3863732"/>
          </a:xfrm>
          <a:prstGeom prst="rect">
            <a:avLst/>
          </a:prstGeom>
        </p:spPr>
      </p:pic>
    </p:spTree>
    <p:extLst>
      <p:ext uri="{BB962C8B-B14F-4D97-AF65-F5344CB8AC3E}">
        <p14:creationId xmlns:p14="http://schemas.microsoft.com/office/powerpoint/2010/main" val="73675099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bg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8487FF98-9038-95FB-3C6C-66A14D50EC9D}"/>
              </a:ext>
              <a:ext uri="{C183D7F6-B498-43B3-948B-1728B52AA6E4}">
                <adec:decorative xmlns:adec="http://schemas.microsoft.com/office/drawing/2017/decorative" val="1"/>
              </a:ext>
            </a:extLst>
          </p:cNvPr>
          <p:cNvSpPr>
            <a:spLocks noGrp="1"/>
          </p:cNvSpPr>
          <p:nvPr>
            <p:ph type="pic" sz="quarter" idx="11" hasCustomPrompt="1"/>
          </p:nvPr>
        </p:nvSpPr>
        <p:spPr>
          <a:xfrm>
            <a:off x="6095750" y="0"/>
            <a:ext cx="6096250" cy="6858000"/>
          </a:xfrm>
          <a:custGeom>
            <a:avLst/>
            <a:gdLst>
              <a:gd name="connsiteX0" fmla="*/ 2002216 w 6096250"/>
              <a:gd name="connsiteY0" fmla="*/ 0 h 6858000"/>
              <a:gd name="connsiteX1" fmla="*/ 6096250 w 6096250"/>
              <a:gd name="connsiteY1" fmla="*/ 0 h 6858000"/>
              <a:gd name="connsiteX2" fmla="*/ 6096250 w 6096250"/>
              <a:gd name="connsiteY2" fmla="*/ 6858000 h 6858000"/>
              <a:gd name="connsiteX3" fmla="*/ 1432664 w 6096250"/>
              <a:gd name="connsiteY3" fmla="*/ 6858000 h 6858000"/>
              <a:gd name="connsiteX4" fmla="*/ 1415487 w 6096250"/>
              <a:gd name="connsiteY4" fmla="*/ 6843122 h 6858000"/>
              <a:gd name="connsiteX5" fmla="*/ 0 w 6096250"/>
              <a:gd name="connsiteY5" fmla="*/ 3645024 h 6858000"/>
              <a:gd name="connsiteX6" fmla="*/ 1904859 w 6096250"/>
              <a:gd name="connsiteY6" fmla="*/ 624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250" h="6858000">
                <a:moveTo>
                  <a:pt x="2002216" y="0"/>
                </a:moveTo>
                <a:lnTo>
                  <a:pt x="6096250" y="0"/>
                </a:lnTo>
                <a:lnTo>
                  <a:pt x="6096250" y="6858000"/>
                </a:lnTo>
                <a:lnTo>
                  <a:pt x="1432664" y="6858000"/>
                </a:lnTo>
                <a:lnTo>
                  <a:pt x="1415487" y="6843122"/>
                </a:lnTo>
                <a:cubicBezTo>
                  <a:pt x="545924" y="6052786"/>
                  <a:pt x="0" y="4912658"/>
                  <a:pt x="0" y="3645024"/>
                </a:cubicBezTo>
                <a:cubicBezTo>
                  <a:pt x="0" y="2153690"/>
                  <a:pt x="755604" y="838836"/>
                  <a:pt x="1904859" y="62414"/>
                </a:cubicBezTo>
                <a:close/>
              </a:path>
            </a:pathLst>
          </a:custGeom>
          <a:noFill/>
        </p:spPr>
        <p:txBody>
          <a:bodyPr wrap="square">
            <a:noAutofit/>
          </a:bodyPr>
          <a:lstStyle>
            <a:lvl1pPr marL="0" indent="0" algn="r">
              <a:buNone/>
              <a:defRPr sz="1800">
                <a:solidFill>
                  <a:schemeClr val="tx1"/>
                </a:solidFill>
              </a:defRPr>
            </a:lvl1pPr>
          </a:lstStyle>
          <a:p>
            <a:r>
              <a:rPr lang="sv-SE"/>
              <a:t>Markera denna platshållare samt Infoga / </a:t>
            </a:r>
            <a:r>
              <a:rPr lang="sv-SE" err="1"/>
              <a:t>Mediaflow</a:t>
            </a:r>
            <a:r>
              <a:rPr lang="sv-SE"/>
              <a:t>. </a:t>
            </a:r>
            <a:br>
              <a:rPr lang="sv-SE"/>
            </a:br>
            <a:r>
              <a:rPr lang="sv-SE"/>
              <a:t>Bild från datorn: Klicka på bildikonen i mitten.</a:t>
            </a:r>
          </a:p>
        </p:txBody>
      </p:sp>
      <p:sp>
        <p:nvSpPr>
          <p:cNvPr id="4" name="Platshållare för text 3">
            <a:extLst>
              <a:ext uri="{FF2B5EF4-FFF2-40B4-BE49-F238E27FC236}">
                <a16:creationId xmlns:a16="http://schemas.microsoft.com/office/drawing/2014/main" id="{09061130-6EE5-1A0B-D599-EFB26DFD0726}"/>
              </a:ext>
            </a:extLst>
          </p:cNvPr>
          <p:cNvSpPr>
            <a:spLocks noGrp="1"/>
          </p:cNvSpPr>
          <p:nvPr>
            <p:ph type="body" sz="quarter" idx="10" hasCustomPrompt="1"/>
          </p:nvPr>
        </p:nvSpPr>
        <p:spPr>
          <a:xfrm>
            <a:off x="1055689" y="1629098"/>
            <a:ext cx="4824287" cy="2375966"/>
          </a:xfrm>
        </p:spPr>
        <p:txBody>
          <a:bodyPr anchor="ctr" anchorCtr="0"/>
          <a:lstStyle>
            <a:lvl1pPr marL="0" indent="0">
              <a:buNone/>
              <a:defRPr sz="4400" b="1"/>
            </a:lvl1pPr>
          </a:lstStyle>
          <a:p>
            <a:pPr lvl="0"/>
            <a:r>
              <a:rPr lang="sv-SE"/>
              <a:t>Skriv rubrik</a:t>
            </a:r>
          </a:p>
        </p:txBody>
      </p:sp>
      <p:sp>
        <p:nvSpPr>
          <p:cNvPr id="3" name="Platshållare för text 2">
            <a:extLst>
              <a:ext uri="{FF2B5EF4-FFF2-40B4-BE49-F238E27FC236}">
                <a16:creationId xmlns:a16="http://schemas.microsoft.com/office/drawing/2014/main" id="{650D1B82-DD7D-A086-4E9E-A6A8BE959245}"/>
              </a:ext>
            </a:extLst>
          </p:cNvPr>
          <p:cNvSpPr>
            <a:spLocks noGrp="1"/>
          </p:cNvSpPr>
          <p:nvPr>
            <p:ph type="body" sz="quarter" idx="12" hasCustomPrompt="1"/>
          </p:nvPr>
        </p:nvSpPr>
        <p:spPr>
          <a:xfrm>
            <a:off x="1055688" y="4364360"/>
            <a:ext cx="4824412" cy="1512888"/>
          </a:xfrm>
        </p:spPr>
        <p:txBody>
          <a:bodyPr/>
          <a:lstStyle>
            <a:lvl1pPr marL="0" indent="0">
              <a:buNone/>
              <a:defRPr/>
            </a:lvl1pPr>
          </a:lstStyle>
          <a:p>
            <a:pPr lvl="0"/>
            <a:r>
              <a:rPr lang="sv-SE"/>
              <a:t>Skriv namn, titel</a:t>
            </a:r>
          </a:p>
        </p:txBody>
      </p:sp>
      <p:sp>
        <p:nvSpPr>
          <p:cNvPr id="5" name="Platshållare för text 4">
            <a:extLst>
              <a:ext uri="{FF2B5EF4-FFF2-40B4-BE49-F238E27FC236}">
                <a16:creationId xmlns:a16="http://schemas.microsoft.com/office/drawing/2014/main" id="{D5CDD4A3-D46E-8378-48DE-7C4769CF8B8B}"/>
              </a:ext>
            </a:extLst>
          </p:cNvPr>
          <p:cNvSpPr>
            <a:spLocks noGrp="1"/>
          </p:cNvSpPr>
          <p:nvPr>
            <p:ph type="body" sz="quarter" idx="13" hasCustomPrompt="1"/>
          </p:nvPr>
        </p:nvSpPr>
        <p:spPr>
          <a:xfrm>
            <a:off x="1055688" y="6092825"/>
            <a:ext cx="4824412" cy="360363"/>
          </a:xfrm>
        </p:spPr>
        <p:txBody>
          <a:bodyPr/>
          <a:lstStyle>
            <a:lvl1pPr marL="0" indent="0">
              <a:buNone/>
              <a:defRPr sz="1800"/>
            </a:lvl1pPr>
            <a:lvl2pPr>
              <a:defRPr sz="1800"/>
            </a:lvl2pPr>
            <a:lvl3pPr>
              <a:defRPr sz="1800"/>
            </a:lvl3pPr>
            <a:lvl4pPr>
              <a:defRPr sz="1800"/>
            </a:lvl4pPr>
            <a:lvl5pPr>
              <a:defRPr sz="1800"/>
            </a:lvl5pPr>
          </a:lstStyle>
          <a:p>
            <a:pPr lvl="0"/>
            <a:r>
              <a:rPr lang="sv-SE"/>
              <a:t>Datum 20XX-XX-XX</a:t>
            </a:r>
          </a:p>
        </p:txBody>
      </p:sp>
      <p:pic>
        <p:nvPicPr>
          <p:cNvPr id="8" name="Bildobjekt 7" descr="Suntarbetslivs logotyp">
            <a:extLst>
              <a:ext uri="{FF2B5EF4-FFF2-40B4-BE49-F238E27FC236}">
                <a16:creationId xmlns:a16="http://schemas.microsoft.com/office/drawing/2014/main" id="{865B68DE-0E27-1B17-6A3D-047F79E079F6}"/>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71" y="608146"/>
            <a:ext cx="3097781" cy="1019885"/>
          </a:xfrm>
          <a:prstGeom prst="rect">
            <a:avLst/>
          </a:prstGeom>
        </p:spPr>
      </p:pic>
    </p:spTree>
    <p:extLst>
      <p:ext uri="{BB962C8B-B14F-4D97-AF65-F5344CB8AC3E}">
        <p14:creationId xmlns:p14="http://schemas.microsoft.com/office/powerpoint/2010/main" val="12837769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8310" y="476672"/>
            <a:ext cx="11488327" cy="720080"/>
          </a:xfrm>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9290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bg>
      <p:bgPr>
        <a:solidFill>
          <a:srgbClr val="FFFFFF"/>
        </a:solidFill>
        <a:effectLst/>
      </p:bgPr>
    </p:bg>
    <p:spTree>
      <p:nvGrpSpPr>
        <p:cNvPr id="1" name=""/>
        <p:cNvGrpSpPr/>
        <p:nvPr/>
      </p:nvGrpSpPr>
      <p:grpSpPr>
        <a:xfrm>
          <a:off x="0" y="0"/>
          <a:ext cx="0" cy="0"/>
          <a:chOff x="0" y="0"/>
          <a:chExt cx="0" cy="0"/>
        </a:xfrm>
      </p:grpSpPr>
      <p:pic>
        <p:nvPicPr>
          <p:cNvPr id="3" name="Bildobjekt 2" descr="Logotyper för de partsorganisationer som äger och driver Suntarbetsliv. SKR, Kommunal, Akademikerförbundet SSR, Akademikeralliansen, Sveriges Lärare, Vision, Sveriges Läkarförbund, Sobona, Vårdförbundet och Ledarna.">
            <a:extLst>
              <a:ext uri="{FF2B5EF4-FFF2-40B4-BE49-F238E27FC236}">
                <a16:creationId xmlns:a16="http://schemas.microsoft.com/office/drawing/2014/main" id="{FB96376C-93D7-609A-A208-20733D6E85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432" y="542955"/>
            <a:ext cx="10225136" cy="5772090"/>
          </a:xfrm>
          <a:prstGeom prst="rect">
            <a:avLst/>
          </a:prstGeom>
        </p:spPr>
      </p:pic>
    </p:spTree>
    <p:extLst>
      <p:ext uri="{BB962C8B-B14F-4D97-AF65-F5344CB8AC3E}">
        <p14:creationId xmlns:p14="http://schemas.microsoft.com/office/powerpoint/2010/main" val="19464100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3" name="Platshållare för innehåll 2">
            <a:extLst>
              <a:ext uri="{FF2B5EF4-FFF2-40B4-BE49-F238E27FC236}">
                <a16:creationId xmlns:a16="http://schemas.microsoft.com/office/drawing/2014/main" id="{36D96389-7499-402B-B317-E9B19C496BB2}"/>
              </a:ext>
            </a:extLst>
          </p:cNvPr>
          <p:cNvSpPr>
            <a:spLocks noGrp="1"/>
          </p:cNvSpPr>
          <p:nvPr>
            <p:ph sz="half" idx="1" hasCustomPrompt="1"/>
          </p:nvPr>
        </p:nvSpPr>
        <p:spPr>
          <a:xfrm>
            <a:off x="1055440"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agendan här</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41E17564-5769-D4B1-03F0-134486AB6094}"/>
              </a:ext>
            </a:extLst>
          </p:cNvPr>
          <p:cNvSpPr>
            <a:spLocks noGrp="1"/>
          </p:cNvSpPr>
          <p:nvPr>
            <p:ph sz="half" idx="10" hasCustomPrompt="1"/>
          </p:nvPr>
        </p:nvSpPr>
        <p:spPr>
          <a:xfrm>
            <a:off x="6197602" y="1483200"/>
            <a:ext cx="4938960" cy="4538088"/>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Fortsätt här om det behövs</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40912343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Agenda-illustration">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68866" y="403200"/>
            <a:ext cx="11487773" cy="720080"/>
          </a:xfrm>
        </p:spPr>
        <p:txBody>
          <a:bodyPr/>
          <a:lstStyle>
            <a:lvl1pPr>
              <a:defRPr>
                <a:solidFill>
                  <a:schemeClr val="tx2"/>
                </a:solidFill>
              </a:defRPr>
            </a:lvl1pPr>
          </a:lstStyle>
          <a:p>
            <a:r>
              <a:rPr lang="sv-SE"/>
              <a:t>Rubrik</a:t>
            </a:r>
          </a:p>
        </p:txBody>
      </p:sp>
      <p:sp>
        <p:nvSpPr>
          <p:cNvPr id="13" name="Platshållare för bild 12">
            <a:extLst>
              <a:ext uri="{FF2B5EF4-FFF2-40B4-BE49-F238E27FC236}">
                <a16:creationId xmlns:a16="http://schemas.microsoft.com/office/drawing/2014/main" id="{5ED46C26-B498-0966-EB4A-4EF93A1982A2}"/>
              </a:ext>
              <a:ext uri="{C183D7F6-B498-43B3-948B-1728B52AA6E4}">
                <adec:decorative xmlns:adec="http://schemas.microsoft.com/office/drawing/2017/decorative" val="1"/>
              </a:ext>
            </a:extLst>
          </p:cNvPr>
          <p:cNvSpPr>
            <a:spLocks noGrp="1"/>
          </p:cNvSpPr>
          <p:nvPr>
            <p:ph type="pic" sz="quarter" idx="15" hasCustomPrompt="1"/>
          </p:nvPr>
        </p:nvSpPr>
        <p:spPr>
          <a:xfrm>
            <a:off x="7152000" y="1818000"/>
            <a:ext cx="5040000" cy="5040000"/>
          </a:xfrm>
          <a:noFill/>
        </p:spPr>
        <p:txBody>
          <a:bodyPr anchor="b" anchorCtr="0"/>
          <a:lstStyle>
            <a:lvl1pPr marL="0" indent="0" algn="r">
              <a:buNone/>
              <a:defRPr sz="1800">
                <a:solidFill>
                  <a:schemeClr val="accent3"/>
                </a:solidFill>
              </a:defRPr>
            </a:lvl1pPr>
          </a:lstStyle>
          <a:p>
            <a:r>
              <a:rPr lang="sv-SE"/>
              <a:t>Infoga illustration från Mediaflow som är utfallande neråt och åt höger.</a:t>
            </a:r>
          </a:p>
        </p:txBody>
      </p:sp>
      <p:sp>
        <p:nvSpPr>
          <p:cNvPr id="5" name="Platshållare för innehåll 2">
            <a:extLst>
              <a:ext uri="{FF2B5EF4-FFF2-40B4-BE49-F238E27FC236}">
                <a16:creationId xmlns:a16="http://schemas.microsoft.com/office/drawing/2014/main" id="{B41B1D80-6745-60D9-B553-65C5F1AF5232}"/>
              </a:ext>
              <a:ext uri="{C183D7F6-B498-43B3-948B-1728B52AA6E4}">
                <adec:decorative xmlns:adec="http://schemas.microsoft.com/office/drawing/2017/decorative" val="1"/>
              </a:ext>
            </a:extLst>
          </p:cNvPr>
          <p:cNvSpPr>
            <a:spLocks noGrp="1"/>
          </p:cNvSpPr>
          <p:nvPr>
            <p:ph sz="half" idx="1" hasCustomPrompt="1"/>
          </p:nvPr>
        </p:nvSpPr>
        <p:spPr>
          <a:xfrm>
            <a:off x="1055440" y="1483200"/>
            <a:ext cx="5760640" cy="4176464"/>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Skriv en kortfattad agenda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719188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38353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ubrik och text - orange bakgrun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786723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ubrik och text - blå bakgrund">
    <p:bg>
      <p:bgPr>
        <a:solidFill>
          <a:srgbClr val="EBECF0"/>
        </a:solidFill>
        <a:effectLst/>
      </p:bgPr>
    </p:bg>
    <p:spTree>
      <p:nvGrpSpPr>
        <p:cNvPr id="1" name=""/>
        <p:cNvGrpSpPr/>
        <p:nvPr/>
      </p:nvGrpSpPr>
      <p:grpSpPr>
        <a:xfrm>
          <a:off x="0" y="0"/>
          <a:ext cx="0" cy="0"/>
          <a:chOff x="0" y="0"/>
          <a:chExt cx="0" cy="0"/>
        </a:xfrm>
      </p:grpSpPr>
      <p:sp>
        <p:nvSpPr>
          <p:cNvPr id="3" name="Platshållare för text 3">
            <a:extLst>
              <a:ext uri="{FF2B5EF4-FFF2-40B4-BE49-F238E27FC236}">
                <a16:creationId xmlns:a16="http://schemas.microsoft.com/office/drawing/2014/main" id="{3DC3B270-6958-5D6B-D89F-17DA710D42D9}"/>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Skriv rubrik</a:t>
            </a:r>
          </a:p>
        </p:txBody>
      </p:sp>
      <p:sp>
        <p:nvSpPr>
          <p:cNvPr id="4" name="Platshållare för innehåll 4">
            <a:extLst>
              <a:ext uri="{FF2B5EF4-FFF2-40B4-BE49-F238E27FC236}">
                <a16:creationId xmlns:a16="http://schemas.microsoft.com/office/drawing/2014/main" id="{7218E86D-0E66-883B-E0BA-2FFAE7BE7B35}"/>
              </a:ext>
            </a:extLst>
          </p:cNvPr>
          <p:cNvSpPr>
            <a:spLocks noGrp="1"/>
          </p:cNvSpPr>
          <p:nvPr>
            <p:ph sz="quarter" idx="15"/>
          </p:nvPr>
        </p:nvSpPr>
        <p:spPr>
          <a:xfrm>
            <a:off x="1055440" y="1483200"/>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13656799"/>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A­_två innehållsdelar">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39465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SA­_två innehållsdelar orange">
    <p:bg>
      <p:bgPr>
        <a:solidFill>
          <a:schemeClr val="bg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6576043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SA­_två innehållsdelar blå">
    <p:bg>
      <p:bgPr>
        <a:solidFill>
          <a:srgbClr val="EBECF0"/>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F53C4694-05BF-BEF7-8596-D91EFD8FC86B}"/>
              </a:ext>
            </a:extLst>
          </p:cNvPr>
          <p:cNvSpPr>
            <a:spLocks noGrp="1"/>
          </p:cNvSpPr>
          <p:nvPr>
            <p:ph type="body" sz="quarter" idx="14" hasCustomPrompt="1"/>
          </p:nvPr>
        </p:nvSpPr>
        <p:spPr>
          <a:xfrm>
            <a:off x="368311" y="144000"/>
            <a:ext cx="11488326" cy="330746"/>
          </a:xfrm>
        </p:spPr>
        <p:txBody>
          <a:bodyPr/>
          <a:lstStyle>
            <a:lvl1pPr marL="0" indent="0">
              <a:buNone/>
              <a:defRPr sz="1800"/>
            </a:lvl1pPr>
          </a:lstStyle>
          <a:p>
            <a:pPr lvl="0"/>
            <a:r>
              <a:rPr lang="sv-SE"/>
              <a:t>Skriv avsnittsrubrik</a:t>
            </a:r>
          </a:p>
        </p:txBody>
      </p:sp>
      <p:sp>
        <p:nvSpPr>
          <p:cNvPr id="2" name="Rubrik 1"/>
          <p:cNvSpPr>
            <a:spLocks noGrp="1"/>
          </p:cNvSpPr>
          <p:nvPr>
            <p:ph type="title" hasCustomPrompt="1"/>
          </p:nvPr>
        </p:nvSpPr>
        <p:spPr/>
        <p:txBody>
          <a:bodyPr/>
          <a:lstStyle>
            <a:lvl1pPr>
              <a:defRPr>
                <a:solidFill>
                  <a:schemeClr val="tx2"/>
                </a:solidFill>
              </a:defRPr>
            </a:lvl1pPr>
          </a:lstStyle>
          <a:p>
            <a:r>
              <a:rPr lang="sv-SE"/>
              <a:t>Skriv rubrik</a:t>
            </a:r>
          </a:p>
        </p:txBody>
      </p:sp>
      <p:sp>
        <p:nvSpPr>
          <p:cNvPr id="3" name="Platshållare för innehåll 2"/>
          <p:cNvSpPr>
            <a:spLocks noGrp="1"/>
          </p:cNvSpPr>
          <p:nvPr>
            <p:ph sz="half" idx="1"/>
          </p:nvPr>
        </p:nvSpPr>
        <p:spPr>
          <a:xfrm>
            <a:off x="105544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483200"/>
            <a:ext cx="4938960" cy="4640400"/>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2582853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och foto">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8867"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03200"/>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200"/>
            <a:ext cx="504056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4">
            <a:extLst>
              <a:ext uri="{FF2B5EF4-FFF2-40B4-BE49-F238E27FC236}">
                <a16:creationId xmlns:a16="http://schemas.microsoft.com/office/drawing/2014/main" id="{B2FF1F74-7809-F343-9A32-1329581A4E01}"/>
              </a:ext>
            </a:extLst>
          </p:cNvPr>
          <p:cNvSpPr>
            <a:spLocks noGrp="1"/>
          </p:cNvSpPr>
          <p:nvPr>
            <p:ph type="pic" sz="quarter" idx="16" hasCustomPrompt="1"/>
          </p:nvPr>
        </p:nvSpPr>
        <p:spPr>
          <a:xfrm>
            <a:off x="6354173" y="1483200"/>
            <a:ext cx="5500800" cy="3096344"/>
          </a:xfrm>
          <a:custGeom>
            <a:avLst/>
            <a:gdLst>
              <a:gd name="connsiteX0" fmla="*/ 428256 w 5616623"/>
              <a:gd name="connsiteY0" fmla="*/ 0 h 3312368"/>
              <a:gd name="connsiteX1" fmla="*/ 5188367 w 5616623"/>
              <a:gd name="connsiteY1" fmla="*/ 0 h 3312368"/>
              <a:gd name="connsiteX2" fmla="*/ 5616623 w 5616623"/>
              <a:gd name="connsiteY2" fmla="*/ 428256 h 3312368"/>
              <a:gd name="connsiteX3" fmla="*/ 5616623 w 5616623"/>
              <a:gd name="connsiteY3" fmla="*/ 2884112 h 3312368"/>
              <a:gd name="connsiteX4" fmla="*/ 5188367 w 5616623"/>
              <a:gd name="connsiteY4" fmla="*/ 3312368 h 3312368"/>
              <a:gd name="connsiteX5" fmla="*/ 428256 w 5616623"/>
              <a:gd name="connsiteY5" fmla="*/ 3312368 h 3312368"/>
              <a:gd name="connsiteX6" fmla="*/ 0 w 5616623"/>
              <a:gd name="connsiteY6" fmla="*/ 2884112 h 3312368"/>
              <a:gd name="connsiteX7" fmla="*/ 0 w 5616623"/>
              <a:gd name="connsiteY7" fmla="*/ 428256 h 3312368"/>
              <a:gd name="connsiteX8" fmla="*/ 428256 w 5616623"/>
              <a:gd name="connsiteY8" fmla="*/ 0 h 33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6623" h="3312368">
                <a:moveTo>
                  <a:pt x="428256" y="0"/>
                </a:moveTo>
                <a:lnTo>
                  <a:pt x="5188367" y="0"/>
                </a:lnTo>
                <a:cubicBezTo>
                  <a:pt x="5424886" y="0"/>
                  <a:pt x="5616623" y="191737"/>
                  <a:pt x="5616623" y="428256"/>
                </a:cubicBezTo>
                <a:lnTo>
                  <a:pt x="5616623" y="2884112"/>
                </a:lnTo>
                <a:cubicBezTo>
                  <a:pt x="5616623" y="3120631"/>
                  <a:pt x="5424886" y="3312368"/>
                  <a:pt x="5188367" y="3312368"/>
                </a:cubicBezTo>
                <a:lnTo>
                  <a:pt x="428256" y="3312368"/>
                </a:lnTo>
                <a:cubicBezTo>
                  <a:pt x="191737" y="3312368"/>
                  <a:pt x="0" y="3120631"/>
                  <a:pt x="0" y="2884112"/>
                </a:cubicBezTo>
                <a:lnTo>
                  <a:pt x="0" y="428256"/>
                </a:lnTo>
                <a:cubicBezTo>
                  <a:pt x="0" y="191737"/>
                  <a:pt x="191737" y="0"/>
                  <a:pt x="428256" y="0"/>
                </a:cubicBezTo>
                <a:close/>
              </a:path>
            </a:pathLst>
          </a:custGeom>
          <a:noFill/>
        </p:spPr>
        <p:txBody>
          <a:bodyPr wrap="square" anchor="t" anchorCtr="0">
            <a:noAutofit/>
          </a:bodyPr>
          <a:lstStyle>
            <a:lvl1pPr marL="0" indent="0" algn="ctr">
              <a:buNone/>
              <a:defRPr sz="1800">
                <a:solidFill>
                  <a:schemeClr val="accent3"/>
                </a:solidFill>
              </a:defRPr>
            </a:lvl1pPr>
          </a:lstStyle>
          <a:p>
            <a:r>
              <a:rPr lang="sv-SE"/>
              <a:t>Infoga foto här</a:t>
            </a:r>
          </a:p>
        </p:txBody>
      </p:sp>
    </p:spTree>
    <p:extLst>
      <p:ext uri="{BB962C8B-B14F-4D97-AF65-F5344CB8AC3E}">
        <p14:creationId xmlns:p14="http://schemas.microsoft.com/office/powerpoint/2010/main" val="65202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image" Target="../media/image13.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theme" Target="../theme/theme5.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8"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715" r:id="rId3"/>
    <p:sldLayoutId id="2147483869" r:id="rId4"/>
    <p:sldLayoutId id="2147483892" r:id="rId5"/>
    <p:sldLayoutId id="2147483841" r:id="rId6"/>
    <p:sldLayoutId id="2147483886" r:id="rId7"/>
    <p:sldLayoutId id="2147483842" r:id="rId8"/>
    <p:sldLayoutId id="2147483718" r:id="rId9"/>
    <p:sldLayoutId id="2147483882" r:id="rId10"/>
    <p:sldLayoutId id="2147483881" r:id="rId11"/>
    <p:sldLayoutId id="2147483897" r:id="rId12"/>
    <p:sldLayoutId id="2147483898" r:id="rId13"/>
    <p:sldLayoutId id="2147483879" r:id="rId14"/>
    <p:sldLayoutId id="2147483890" r:id="rId15"/>
    <p:sldLayoutId id="2147483876" r:id="rId16"/>
    <p:sldLayoutId id="2147483878" r:id="rId17"/>
    <p:sldLayoutId id="2147483875" r:id="rId18"/>
    <p:sldLayoutId id="2147483855" r:id="rId19"/>
    <p:sldLayoutId id="2147483861" r:id="rId20"/>
    <p:sldLayoutId id="2147483871" r:id="rId21"/>
    <p:sldLayoutId id="2147483895" r:id="rId22"/>
    <p:sldLayoutId id="2147483870" r:id="rId23"/>
    <p:sldLayoutId id="2147483891" r:id="rId24"/>
    <p:sldLayoutId id="2147483899" r:id="rId25"/>
    <p:sldLayoutId id="2147483893" r:id="rId26"/>
    <p:sldLayoutId id="2147483894" r:id="rId27"/>
    <p:sldLayoutId id="2147483896" r:id="rId28"/>
    <p:sldLayoutId id="2147483649" r:id="rId29"/>
    <p:sldLayoutId id="2147484028" r:id="rId30"/>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31278258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382353509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404664"/>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484784"/>
            <a:ext cx="10081118" cy="4640880"/>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descr="En bild som visar logotyp&#10;&#10;Automatiskt genererad beskrivning">
            <a:extLst>
              <a:ext uri="{FF2B5EF4-FFF2-40B4-BE49-F238E27FC236}">
                <a16:creationId xmlns:a16="http://schemas.microsoft.com/office/drawing/2014/main" id="{BF268340-A9C7-25A8-852A-961750AB8517}"/>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0525" y="6125664"/>
            <a:ext cx="2265113" cy="745745"/>
          </a:xfrm>
          <a:prstGeom prst="rect">
            <a:avLst/>
          </a:prstGeom>
        </p:spPr>
      </p:pic>
    </p:spTree>
    <p:extLst>
      <p:ext uri="{BB962C8B-B14F-4D97-AF65-F5344CB8AC3E}">
        <p14:creationId xmlns:p14="http://schemas.microsoft.com/office/powerpoint/2010/main" val="679327724"/>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 id="2147483983" r:id="rId21"/>
    <p:sldLayoutId id="2147483984" r:id="rId22"/>
    <p:sldLayoutId id="2147483985" r:id="rId23"/>
    <p:sldLayoutId id="2147483986" r:id="rId24"/>
    <p:sldLayoutId id="2147483987" r:id="rId25"/>
    <p:sldLayoutId id="2147483988" r:id="rId26"/>
    <p:sldLayoutId id="2147483989" r:id="rId27"/>
    <p:sldLayoutId id="2147483990" r:id="rId28"/>
    <p:sldLayoutId id="2147483991" r:id="rId29"/>
  </p:sldLayoutIdLst>
  <p:txStyles>
    <p:titleStyle>
      <a:lvl1pPr algn="l" defTabSz="914400" rtl="0" eaLnBrk="1" latinLnBrk="0" hangingPunct="1">
        <a:spcBef>
          <a:spcPct val="0"/>
        </a:spcBef>
        <a:buNone/>
        <a:defRPr sz="3200" b="1" kern="0" baseline="0">
          <a:solidFill>
            <a:schemeClr val="tx2"/>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68310" y="692696"/>
            <a:ext cx="11488327" cy="720080"/>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1055440" y="1772816"/>
            <a:ext cx="10081118" cy="4341644"/>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60525" y="6114460"/>
            <a:ext cx="2265113" cy="743540"/>
          </a:xfrm>
          <a:prstGeom prst="rect">
            <a:avLst/>
          </a:prstGeom>
        </p:spPr>
      </p:pic>
    </p:spTree>
    <p:extLst>
      <p:ext uri="{BB962C8B-B14F-4D97-AF65-F5344CB8AC3E}">
        <p14:creationId xmlns:p14="http://schemas.microsoft.com/office/powerpoint/2010/main" val="13259734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 id="2147484011" r:id="rId19"/>
    <p:sldLayoutId id="2147484012" r:id="rId20"/>
    <p:sldLayoutId id="2147484013" r:id="rId21"/>
    <p:sldLayoutId id="2147484014" r:id="rId22"/>
    <p:sldLayoutId id="2147484015" r:id="rId23"/>
    <p:sldLayoutId id="2147484016" r:id="rId24"/>
    <p:sldLayoutId id="2147484017" r:id="rId25"/>
    <p:sldLayoutId id="2147484018" r:id="rId26"/>
    <p:sldLayoutId id="2147484019" r:id="rId27"/>
    <p:sldLayoutId id="2147484020" r:id="rId28"/>
    <p:sldLayoutId id="2147484021" r:id="rId29"/>
    <p:sldLayoutId id="2147484022" r:id="rId30"/>
    <p:sldLayoutId id="2147484023" r:id="rId31"/>
  </p:sldLayoutIdLst>
  <p:txStyles>
    <p:titleStyle>
      <a:lvl1pPr algn="l" defTabSz="914400" rtl="0" eaLnBrk="1" latinLnBrk="0" hangingPunct="1">
        <a:spcBef>
          <a:spcPct val="0"/>
        </a:spcBef>
        <a:buNone/>
        <a:defRPr sz="3200" b="1" kern="0" baseline="0">
          <a:solidFill>
            <a:schemeClr val="accent5"/>
          </a:solidFill>
          <a:latin typeface="+mj-lt"/>
          <a:ea typeface="+mj-ea"/>
          <a:cs typeface="Arial" pitchFamily="34" charset="0"/>
        </a:defRPr>
      </a:lvl1pPr>
    </p:titleStyle>
    <p:body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hyperlink" Target="https://friskfaktorlabbet.suntarbetsliv.se/wp-content/uploads/sites/23/2024/03/Genomfor-forandring-med-stod-av-friskfaktorer-Suntarbetsliv.pdf"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untarbetsliv.se/nyhetsbrev/"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Nzh9tslmVrk?feature=oembed"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49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AD94D3-613F-A6F6-F199-8B6C44279BA8}"/>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Aktivitet i Friskfaktorlabbet</a:t>
            </a:r>
            <a:endParaRPr lang="sv-SE"/>
          </a:p>
        </p:txBody>
      </p:sp>
      <p:sp>
        <p:nvSpPr>
          <p:cNvPr id="7" name="Rubrik 6">
            <a:extLst>
              <a:ext uri="{FF2B5EF4-FFF2-40B4-BE49-F238E27FC236}">
                <a16:creationId xmlns:a16="http://schemas.microsoft.com/office/drawing/2014/main" id="{0ED07274-D98C-81F7-01B6-4C0D56FEAFC4}"/>
              </a:ext>
            </a:extLst>
          </p:cNvPr>
          <p:cNvSpPr>
            <a:spLocks noGrp="1"/>
          </p:cNvSpPr>
          <p:nvPr>
            <p:ph type="title"/>
          </p:nvPr>
        </p:nvSpPr>
        <p:spPr/>
        <p:txBody>
          <a:bodyPr/>
          <a:lstStyle/>
          <a:p>
            <a:r>
              <a:rPr lang="sv-SE"/>
              <a:t>Friskfaktorkulturen</a:t>
            </a:r>
          </a:p>
        </p:txBody>
      </p:sp>
      <p:sp>
        <p:nvSpPr>
          <p:cNvPr id="9" name="Platshållare för innehåll 8">
            <a:extLst>
              <a:ext uri="{FF2B5EF4-FFF2-40B4-BE49-F238E27FC236}">
                <a16:creationId xmlns:a16="http://schemas.microsoft.com/office/drawing/2014/main" id="{DED2E4C1-A694-FCDE-CD0F-E5EAA5E4133F}"/>
              </a:ext>
            </a:extLst>
          </p:cNvPr>
          <p:cNvSpPr>
            <a:spLocks noGrp="1"/>
          </p:cNvSpPr>
          <p:nvPr>
            <p:ph sz="quarter" idx="15"/>
          </p:nvPr>
        </p:nvSpPr>
        <p:spPr/>
        <p:txBody>
          <a:bodyPr/>
          <a:lstStyle/>
          <a:p>
            <a:r>
              <a:rPr lang="sv-SE">
                <a:solidFill>
                  <a:schemeClr val="bg2">
                    <a:lumMod val="65000"/>
                  </a:schemeClr>
                </a:solidFill>
              </a:rPr>
              <a:t>Film och reflektion</a:t>
            </a:r>
          </a:p>
          <a:p>
            <a:r>
              <a:rPr lang="sv-SE" b="1"/>
              <a:t>Individuell skattning</a:t>
            </a:r>
          </a:p>
          <a:p>
            <a:r>
              <a:rPr lang="sv-SE">
                <a:solidFill>
                  <a:schemeClr val="bg2">
                    <a:lumMod val="75000"/>
                  </a:schemeClr>
                </a:solidFill>
              </a:rPr>
              <a:t>Gemensamt nuläge</a:t>
            </a:r>
          </a:p>
          <a:p>
            <a:r>
              <a:rPr lang="sv-SE">
                <a:solidFill>
                  <a:schemeClr val="bg2">
                    <a:lumMod val="75000"/>
                  </a:schemeClr>
                </a:solidFill>
              </a:rPr>
              <a:t>Prioritera tillsammans</a:t>
            </a:r>
          </a:p>
          <a:p>
            <a:r>
              <a:rPr lang="sv-SE">
                <a:solidFill>
                  <a:schemeClr val="bg2">
                    <a:lumMod val="75000"/>
                  </a:schemeClr>
                </a:solidFill>
              </a:rPr>
              <a:t>Välj beteenden</a:t>
            </a:r>
          </a:p>
          <a:p>
            <a:r>
              <a:rPr lang="sv-SE">
                <a:solidFill>
                  <a:schemeClr val="bg2">
                    <a:lumMod val="75000"/>
                  </a:schemeClr>
                </a:solidFill>
              </a:rPr>
              <a:t>Summera och planera </a:t>
            </a:r>
          </a:p>
          <a:p>
            <a:pPr marL="0" indent="0">
              <a:buNone/>
            </a:pPr>
            <a:endParaRPr lang="sv-SE"/>
          </a:p>
          <a:p>
            <a:endParaRPr lang="sv-SE"/>
          </a:p>
          <a:p>
            <a:endParaRPr lang="sv-SE"/>
          </a:p>
          <a:p>
            <a:endParaRPr lang="sv-SE"/>
          </a:p>
        </p:txBody>
      </p:sp>
      <p:sp>
        <p:nvSpPr>
          <p:cNvPr id="4" name="textruta 3">
            <a:extLst>
              <a:ext uri="{FF2B5EF4-FFF2-40B4-BE49-F238E27FC236}">
                <a16:creationId xmlns:a16="http://schemas.microsoft.com/office/drawing/2014/main" id="{BAF42C0E-87F1-E1DB-7985-D4F932155EC6}"/>
              </a:ext>
            </a:extLst>
          </p:cNvPr>
          <p:cNvSpPr txBox="1"/>
          <p:nvPr/>
        </p:nvSpPr>
        <p:spPr>
          <a:xfrm>
            <a:off x="5638800" y="2701636"/>
            <a:ext cx="914400" cy="914400"/>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mn-cs"/>
            </a:endParaRPr>
          </a:p>
        </p:txBody>
      </p:sp>
      <p:pic>
        <p:nvPicPr>
          <p:cNvPr id="6" name="Bildobjekt 5">
            <a:extLst>
              <a:ext uri="{FF2B5EF4-FFF2-40B4-BE49-F238E27FC236}">
                <a16:creationId xmlns:a16="http://schemas.microsoft.com/office/drawing/2014/main" id="{B2367F30-39F5-F513-57B6-2FC8AC7BC39C}"/>
              </a:ext>
            </a:extLst>
          </p:cNvPr>
          <p:cNvPicPr>
            <a:picLocks noChangeAspect="1"/>
          </p:cNvPicPr>
          <p:nvPr/>
        </p:nvPicPr>
        <p:blipFill rotWithShape="1">
          <a:blip r:embed="rId3"/>
          <a:srcRect l="3311" r="3596"/>
          <a:stretch/>
        </p:blipFill>
        <p:spPr>
          <a:xfrm>
            <a:off x="4744563" y="189177"/>
            <a:ext cx="7447437" cy="665655"/>
          </a:xfrm>
          <a:prstGeom prst="rect">
            <a:avLst/>
          </a:prstGeom>
        </p:spPr>
      </p:pic>
      <p:pic>
        <p:nvPicPr>
          <p:cNvPr id="10" name="Bildobjekt 9">
            <a:extLst>
              <a:ext uri="{FF2B5EF4-FFF2-40B4-BE49-F238E27FC236}">
                <a16:creationId xmlns:a16="http://schemas.microsoft.com/office/drawing/2014/main" id="{943D7E17-820F-24A3-0C47-B821A0560816}"/>
              </a:ext>
            </a:extLst>
          </p:cNvPr>
          <p:cNvPicPr>
            <a:picLocks noChangeAspect="1"/>
          </p:cNvPicPr>
          <p:nvPr/>
        </p:nvPicPr>
        <p:blipFill>
          <a:blip r:embed="rId4"/>
          <a:stretch>
            <a:fillRect/>
          </a:stretch>
        </p:blipFill>
        <p:spPr>
          <a:xfrm>
            <a:off x="4889725" y="900009"/>
            <a:ext cx="7090326" cy="5356412"/>
          </a:xfrm>
          <a:prstGeom prst="rect">
            <a:avLst/>
          </a:prstGeom>
        </p:spPr>
      </p:pic>
    </p:spTree>
    <p:extLst>
      <p:ext uri="{BB962C8B-B14F-4D97-AF65-F5344CB8AC3E}">
        <p14:creationId xmlns:p14="http://schemas.microsoft.com/office/powerpoint/2010/main" val="73646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AD94D3-613F-A6F6-F199-8B6C44279BA8}"/>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Aktivitet i Friskfaktorlabbet</a:t>
            </a:r>
            <a:endParaRPr lang="sv-SE"/>
          </a:p>
        </p:txBody>
      </p:sp>
      <p:sp>
        <p:nvSpPr>
          <p:cNvPr id="7" name="Rubrik 6">
            <a:extLst>
              <a:ext uri="{FF2B5EF4-FFF2-40B4-BE49-F238E27FC236}">
                <a16:creationId xmlns:a16="http://schemas.microsoft.com/office/drawing/2014/main" id="{0ED07274-D98C-81F7-01B6-4C0D56FEAFC4}"/>
              </a:ext>
            </a:extLst>
          </p:cNvPr>
          <p:cNvSpPr>
            <a:spLocks noGrp="1"/>
          </p:cNvSpPr>
          <p:nvPr>
            <p:ph type="title"/>
          </p:nvPr>
        </p:nvSpPr>
        <p:spPr/>
        <p:txBody>
          <a:bodyPr/>
          <a:lstStyle/>
          <a:p>
            <a:r>
              <a:rPr lang="sv-SE">
                <a:cs typeface="Arial"/>
              </a:rPr>
              <a:t>Friskfaktorkulturen</a:t>
            </a:r>
            <a:endParaRPr lang="sv-SE"/>
          </a:p>
        </p:txBody>
      </p:sp>
      <p:grpSp>
        <p:nvGrpSpPr>
          <p:cNvPr id="13" name="Grupp 12">
            <a:extLst>
              <a:ext uri="{FF2B5EF4-FFF2-40B4-BE49-F238E27FC236}">
                <a16:creationId xmlns:a16="http://schemas.microsoft.com/office/drawing/2014/main" id="{44527571-E09F-F3F2-FFA2-8B0C418C8C61}"/>
              </a:ext>
            </a:extLst>
          </p:cNvPr>
          <p:cNvGrpSpPr/>
          <p:nvPr/>
        </p:nvGrpSpPr>
        <p:grpSpPr>
          <a:xfrm>
            <a:off x="4963885" y="144000"/>
            <a:ext cx="7228114" cy="6714000"/>
            <a:chOff x="4963885" y="144000"/>
            <a:chExt cx="7228114" cy="6714000"/>
          </a:xfrm>
        </p:grpSpPr>
        <p:sp>
          <p:nvSpPr>
            <p:cNvPr id="4" name="Rektangel 3">
              <a:extLst>
                <a:ext uri="{FF2B5EF4-FFF2-40B4-BE49-F238E27FC236}">
                  <a16:creationId xmlns:a16="http://schemas.microsoft.com/office/drawing/2014/main" id="{806171C9-2150-AF3F-DE9B-12B984602991}"/>
                </a:ext>
              </a:extLst>
            </p:cNvPr>
            <p:cNvSpPr/>
            <p:nvPr/>
          </p:nvSpPr>
          <p:spPr>
            <a:xfrm>
              <a:off x="4963885" y="474746"/>
              <a:ext cx="7228114" cy="6383254"/>
            </a:xfrm>
            <a:prstGeom prst="rect">
              <a:avLst/>
            </a:prstGeom>
            <a:solidFill>
              <a:srgbClr val="FD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pic>
          <p:nvPicPr>
            <p:cNvPr id="3" name="Bildobjekt 2">
              <a:extLst>
                <a:ext uri="{FF2B5EF4-FFF2-40B4-BE49-F238E27FC236}">
                  <a16:creationId xmlns:a16="http://schemas.microsoft.com/office/drawing/2014/main" id="{9E515CCC-D743-828F-828C-DA935ECAB689}"/>
                </a:ext>
              </a:extLst>
            </p:cNvPr>
            <p:cNvPicPr>
              <a:picLocks noChangeAspect="1"/>
            </p:cNvPicPr>
            <p:nvPr/>
          </p:nvPicPr>
          <p:blipFill>
            <a:blip r:embed="rId3"/>
            <a:stretch>
              <a:fillRect/>
            </a:stretch>
          </p:blipFill>
          <p:spPr>
            <a:xfrm>
              <a:off x="4980848" y="1196751"/>
              <a:ext cx="7211151" cy="4275577"/>
            </a:xfrm>
            <a:prstGeom prst="rect">
              <a:avLst/>
            </a:prstGeom>
          </p:spPr>
        </p:pic>
        <p:pic>
          <p:nvPicPr>
            <p:cNvPr id="11" name="Bildobjekt 10">
              <a:extLst>
                <a:ext uri="{FF2B5EF4-FFF2-40B4-BE49-F238E27FC236}">
                  <a16:creationId xmlns:a16="http://schemas.microsoft.com/office/drawing/2014/main" id="{C9EEC352-84EC-4C4E-A9D7-2D9D4073FD6F}"/>
                </a:ext>
              </a:extLst>
            </p:cNvPr>
            <p:cNvPicPr>
              <a:picLocks noChangeAspect="1"/>
            </p:cNvPicPr>
            <p:nvPr/>
          </p:nvPicPr>
          <p:blipFill>
            <a:blip r:embed="rId4"/>
            <a:stretch>
              <a:fillRect/>
            </a:stretch>
          </p:blipFill>
          <p:spPr>
            <a:xfrm>
              <a:off x="4963885" y="144000"/>
              <a:ext cx="7228114" cy="558246"/>
            </a:xfrm>
            <a:prstGeom prst="rect">
              <a:avLst/>
            </a:prstGeom>
          </p:spPr>
        </p:pic>
      </p:grpSp>
      <p:pic>
        <p:nvPicPr>
          <p:cNvPr id="12" name="Bildobjekt 11">
            <a:extLst>
              <a:ext uri="{FF2B5EF4-FFF2-40B4-BE49-F238E27FC236}">
                <a16:creationId xmlns:a16="http://schemas.microsoft.com/office/drawing/2014/main" id="{BFC906E1-0156-A441-421F-E4798699A18F}"/>
              </a:ext>
            </a:extLst>
          </p:cNvPr>
          <p:cNvPicPr>
            <a:picLocks noChangeAspect="1"/>
          </p:cNvPicPr>
          <p:nvPr/>
        </p:nvPicPr>
        <p:blipFill>
          <a:blip r:embed="rId5"/>
          <a:stretch>
            <a:fillRect/>
          </a:stretch>
        </p:blipFill>
        <p:spPr>
          <a:xfrm>
            <a:off x="8940771" y="4669666"/>
            <a:ext cx="334543" cy="313634"/>
          </a:xfrm>
          <a:prstGeom prst="rect">
            <a:avLst/>
          </a:prstGeom>
        </p:spPr>
      </p:pic>
      <p:sp>
        <p:nvSpPr>
          <p:cNvPr id="14" name="Platshållare för innehåll 8">
            <a:extLst>
              <a:ext uri="{FF2B5EF4-FFF2-40B4-BE49-F238E27FC236}">
                <a16:creationId xmlns:a16="http://schemas.microsoft.com/office/drawing/2014/main" id="{A6ABE605-62C6-4083-B5F7-3A1619706D09}"/>
              </a:ext>
            </a:extLst>
          </p:cNvPr>
          <p:cNvSpPr>
            <a:spLocks noGrp="1"/>
          </p:cNvSpPr>
          <p:nvPr>
            <p:ph sz="quarter" idx="15"/>
          </p:nvPr>
        </p:nvSpPr>
        <p:spPr>
          <a:xfrm>
            <a:off x="1055440" y="1483199"/>
            <a:ext cx="10081120" cy="4640400"/>
          </a:xfrm>
        </p:spPr>
        <p:txBody>
          <a:bodyPr/>
          <a:lstStyle/>
          <a:p>
            <a:r>
              <a:rPr lang="sv-SE">
                <a:solidFill>
                  <a:schemeClr val="bg2">
                    <a:lumMod val="75000"/>
                  </a:schemeClr>
                </a:solidFill>
              </a:rPr>
              <a:t>Film och reflektion</a:t>
            </a:r>
          </a:p>
          <a:p>
            <a:r>
              <a:rPr lang="sv-SE">
                <a:solidFill>
                  <a:schemeClr val="bg2">
                    <a:lumMod val="75000"/>
                  </a:schemeClr>
                </a:solidFill>
              </a:rPr>
              <a:t>Individuell skattning</a:t>
            </a:r>
          </a:p>
          <a:p>
            <a:r>
              <a:rPr lang="sv-SE" b="1"/>
              <a:t>Gemensamt nuläge</a:t>
            </a:r>
          </a:p>
          <a:p>
            <a:r>
              <a:rPr lang="sv-SE" b="1"/>
              <a:t>Prioritera tillsammans</a:t>
            </a:r>
          </a:p>
          <a:p>
            <a:r>
              <a:rPr lang="sv-SE">
                <a:solidFill>
                  <a:schemeClr val="bg2">
                    <a:lumMod val="75000"/>
                  </a:schemeClr>
                </a:solidFill>
              </a:rPr>
              <a:t>Välj beteenden</a:t>
            </a:r>
          </a:p>
          <a:p>
            <a:r>
              <a:rPr lang="sv-SE">
                <a:solidFill>
                  <a:schemeClr val="bg2">
                    <a:lumMod val="75000"/>
                  </a:schemeClr>
                </a:solidFill>
              </a:rPr>
              <a:t>Summera och planera </a:t>
            </a:r>
          </a:p>
          <a:p>
            <a:pPr marL="0" indent="0">
              <a:buNone/>
            </a:pPr>
            <a:endParaRPr lang="sv-SE"/>
          </a:p>
          <a:p>
            <a:endParaRPr lang="sv-SE"/>
          </a:p>
          <a:p>
            <a:endParaRPr lang="sv-SE"/>
          </a:p>
          <a:p>
            <a:endParaRPr lang="sv-SE"/>
          </a:p>
        </p:txBody>
      </p:sp>
    </p:spTree>
    <p:extLst>
      <p:ext uri="{BB962C8B-B14F-4D97-AF65-F5344CB8AC3E}">
        <p14:creationId xmlns:p14="http://schemas.microsoft.com/office/powerpoint/2010/main" val="313987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AD94D3-613F-A6F6-F199-8B6C44279BA8}"/>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Aktivitet i Friskfaktorlabbet</a:t>
            </a:r>
            <a:endParaRPr lang="sv-SE"/>
          </a:p>
        </p:txBody>
      </p:sp>
      <p:sp>
        <p:nvSpPr>
          <p:cNvPr id="7" name="Rubrik 6">
            <a:extLst>
              <a:ext uri="{FF2B5EF4-FFF2-40B4-BE49-F238E27FC236}">
                <a16:creationId xmlns:a16="http://schemas.microsoft.com/office/drawing/2014/main" id="{0ED07274-D98C-81F7-01B6-4C0D56FEAFC4}"/>
              </a:ext>
            </a:extLst>
          </p:cNvPr>
          <p:cNvSpPr>
            <a:spLocks noGrp="1"/>
          </p:cNvSpPr>
          <p:nvPr>
            <p:ph type="title"/>
          </p:nvPr>
        </p:nvSpPr>
        <p:spPr/>
        <p:txBody>
          <a:bodyPr/>
          <a:lstStyle/>
          <a:p>
            <a:r>
              <a:rPr lang="sv-SE"/>
              <a:t>Friskfaktorkulturen</a:t>
            </a:r>
          </a:p>
        </p:txBody>
      </p:sp>
      <p:sp>
        <p:nvSpPr>
          <p:cNvPr id="9" name="Platshållare för innehåll 8">
            <a:extLst>
              <a:ext uri="{FF2B5EF4-FFF2-40B4-BE49-F238E27FC236}">
                <a16:creationId xmlns:a16="http://schemas.microsoft.com/office/drawing/2014/main" id="{DED2E4C1-A694-FCDE-CD0F-E5EAA5E4133F}"/>
              </a:ext>
            </a:extLst>
          </p:cNvPr>
          <p:cNvSpPr>
            <a:spLocks noGrp="1"/>
          </p:cNvSpPr>
          <p:nvPr>
            <p:ph sz="quarter" idx="15"/>
          </p:nvPr>
        </p:nvSpPr>
        <p:spPr/>
        <p:txBody>
          <a:bodyPr/>
          <a:lstStyle/>
          <a:p>
            <a:r>
              <a:rPr lang="sv-SE">
                <a:solidFill>
                  <a:schemeClr val="bg2">
                    <a:lumMod val="75000"/>
                  </a:schemeClr>
                </a:solidFill>
              </a:rPr>
              <a:t>Film och reflektion</a:t>
            </a:r>
          </a:p>
          <a:p>
            <a:r>
              <a:rPr lang="sv-SE">
                <a:solidFill>
                  <a:schemeClr val="bg2">
                    <a:lumMod val="75000"/>
                  </a:schemeClr>
                </a:solidFill>
              </a:rPr>
              <a:t>Individuell skattning</a:t>
            </a:r>
          </a:p>
          <a:p>
            <a:r>
              <a:rPr lang="sv-SE">
                <a:solidFill>
                  <a:schemeClr val="bg2">
                    <a:lumMod val="75000"/>
                  </a:schemeClr>
                </a:solidFill>
              </a:rPr>
              <a:t>Gemensamt nuläge</a:t>
            </a:r>
          </a:p>
          <a:p>
            <a:r>
              <a:rPr lang="sv-SE">
                <a:solidFill>
                  <a:schemeClr val="bg2">
                    <a:lumMod val="75000"/>
                  </a:schemeClr>
                </a:solidFill>
              </a:rPr>
              <a:t>Prioritera tillsammans</a:t>
            </a:r>
          </a:p>
          <a:p>
            <a:r>
              <a:rPr lang="sv-SE" b="1"/>
              <a:t>Välj beteenden</a:t>
            </a:r>
          </a:p>
          <a:p>
            <a:r>
              <a:rPr lang="sv-SE">
                <a:solidFill>
                  <a:schemeClr val="bg2">
                    <a:lumMod val="75000"/>
                  </a:schemeClr>
                </a:solidFill>
              </a:rPr>
              <a:t>Summera och planera </a:t>
            </a:r>
          </a:p>
          <a:p>
            <a:pPr marL="0" indent="0">
              <a:buNone/>
            </a:pPr>
            <a:endParaRPr lang="sv-SE"/>
          </a:p>
          <a:p>
            <a:endParaRPr lang="sv-SE"/>
          </a:p>
          <a:p>
            <a:endParaRPr lang="sv-SE"/>
          </a:p>
          <a:p>
            <a:endParaRPr lang="sv-SE"/>
          </a:p>
        </p:txBody>
      </p:sp>
      <p:pic>
        <p:nvPicPr>
          <p:cNvPr id="5" name="Bildobjekt 4">
            <a:extLst>
              <a:ext uri="{FF2B5EF4-FFF2-40B4-BE49-F238E27FC236}">
                <a16:creationId xmlns:a16="http://schemas.microsoft.com/office/drawing/2014/main" id="{AECDA99A-1D42-3041-3FCB-30B8EC6B6639}"/>
              </a:ext>
            </a:extLst>
          </p:cNvPr>
          <p:cNvPicPr>
            <a:picLocks noChangeAspect="1"/>
          </p:cNvPicPr>
          <p:nvPr/>
        </p:nvPicPr>
        <p:blipFill>
          <a:blip r:embed="rId3"/>
          <a:stretch>
            <a:fillRect/>
          </a:stretch>
        </p:blipFill>
        <p:spPr>
          <a:xfrm>
            <a:off x="4560358" y="140218"/>
            <a:ext cx="7631641" cy="670982"/>
          </a:xfrm>
          <a:prstGeom prst="rect">
            <a:avLst/>
          </a:prstGeom>
        </p:spPr>
      </p:pic>
      <p:pic>
        <p:nvPicPr>
          <p:cNvPr id="17" name="Bildobjekt 16">
            <a:extLst>
              <a:ext uri="{FF2B5EF4-FFF2-40B4-BE49-F238E27FC236}">
                <a16:creationId xmlns:a16="http://schemas.microsoft.com/office/drawing/2014/main" id="{C3CE76C6-0E2A-78B3-7271-4746D5E1ACDA}"/>
              </a:ext>
            </a:extLst>
          </p:cNvPr>
          <p:cNvPicPr>
            <a:picLocks noChangeAspect="1"/>
          </p:cNvPicPr>
          <p:nvPr/>
        </p:nvPicPr>
        <p:blipFill rotWithShape="1">
          <a:blip r:embed="rId4"/>
          <a:srcRect b="18103"/>
          <a:stretch/>
        </p:blipFill>
        <p:spPr>
          <a:xfrm>
            <a:off x="4560358" y="734401"/>
            <a:ext cx="7631642" cy="5396894"/>
          </a:xfrm>
          <a:prstGeom prst="rect">
            <a:avLst/>
          </a:prstGeom>
        </p:spPr>
      </p:pic>
      <p:pic>
        <p:nvPicPr>
          <p:cNvPr id="18" name="Bildobjekt 17">
            <a:extLst>
              <a:ext uri="{FF2B5EF4-FFF2-40B4-BE49-F238E27FC236}">
                <a16:creationId xmlns:a16="http://schemas.microsoft.com/office/drawing/2014/main" id="{735D738A-EC33-C36F-2E5C-DFDF48A181FC}"/>
              </a:ext>
            </a:extLst>
          </p:cNvPr>
          <p:cNvPicPr>
            <a:picLocks noChangeAspect="1"/>
          </p:cNvPicPr>
          <p:nvPr/>
        </p:nvPicPr>
        <p:blipFill rotWithShape="1">
          <a:blip r:embed="rId4"/>
          <a:srcRect t="65564" b="7887"/>
          <a:stretch/>
        </p:blipFill>
        <p:spPr>
          <a:xfrm>
            <a:off x="4560358" y="4668253"/>
            <a:ext cx="7631642" cy="1749489"/>
          </a:xfrm>
          <a:prstGeom prst="rect">
            <a:avLst/>
          </a:prstGeom>
        </p:spPr>
      </p:pic>
      <p:pic>
        <p:nvPicPr>
          <p:cNvPr id="19" name="Bildobjekt 18">
            <a:extLst>
              <a:ext uri="{FF2B5EF4-FFF2-40B4-BE49-F238E27FC236}">
                <a16:creationId xmlns:a16="http://schemas.microsoft.com/office/drawing/2014/main" id="{35C0A8F9-1F2C-EA4A-E2C2-250390F2850B}"/>
              </a:ext>
            </a:extLst>
          </p:cNvPr>
          <p:cNvPicPr>
            <a:picLocks noChangeAspect="1"/>
          </p:cNvPicPr>
          <p:nvPr/>
        </p:nvPicPr>
        <p:blipFill rotWithShape="1">
          <a:blip r:embed="rId4"/>
          <a:srcRect t="92172" b="-1"/>
          <a:stretch/>
        </p:blipFill>
        <p:spPr>
          <a:xfrm>
            <a:off x="4558756" y="6131294"/>
            <a:ext cx="7631642" cy="515939"/>
          </a:xfrm>
          <a:prstGeom prst="rect">
            <a:avLst/>
          </a:prstGeom>
        </p:spPr>
      </p:pic>
    </p:spTree>
    <p:extLst>
      <p:ext uri="{BB962C8B-B14F-4D97-AF65-F5344CB8AC3E}">
        <p14:creationId xmlns:p14="http://schemas.microsoft.com/office/powerpoint/2010/main" val="86225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EF38FAE-1A51-7C2D-8B08-0450F9D8AC9C}"/>
              </a:ext>
            </a:extLst>
          </p:cNvPr>
          <p:cNvSpPr/>
          <p:nvPr/>
        </p:nvSpPr>
        <p:spPr>
          <a:xfrm>
            <a:off x="4777774" y="474746"/>
            <a:ext cx="7414225" cy="6383254"/>
          </a:xfrm>
          <a:prstGeom prst="rect">
            <a:avLst/>
          </a:prstGeom>
          <a:solidFill>
            <a:srgbClr val="FD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8" name="Platshållare för text 7">
            <a:extLst>
              <a:ext uri="{FF2B5EF4-FFF2-40B4-BE49-F238E27FC236}">
                <a16:creationId xmlns:a16="http://schemas.microsoft.com/office/drawing/2014/main" id="{B1AD94D3-613F-A6F6-F199-8B6C44279BA8}"/>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Aktivitet i Friskfaktorlabbet</a:t>
            </a:r>
            <a:endParaRPr lang="sv-SE"/>
          </a:p>
        </p:txBody>
      </p:sp>
      <p:sp>
        <p:nvSpPr>
          <p:cNvPr id="7" name="Rubrik 6">
            <a:extLst>
              <a:ext uri="{FF2B5EF4-FFF2-40B4-BE49-F238E27FC236}">
                <a16:creationId xmlns:a16="http://schemas.microsoft.com/office/drawing/2014/main" id="{0ED07274-D98C-81F7-01B6-4C0D56FEAFC4}"/>
              </a:ext>
            </a:extLst>
          </p:cNvPr>
          <p:cNvSpPr>
            <a:spLocks noGrp="1"/>
          </p:cNvSpPr>
          <p:nvPr>
            <p:ph type="title"/>
          </p:nvPr>
        </p:nvSpPr>
        <p:spPr/>
        <p:txBody>
          <a:bodyPr/>
          <a:lstStyle/>
          <a:p>
            <a:r>
              <a:rPr lang="sv-SE"/>
              <a:t>Friskfaktorkulturen</a:t>
            </a:r>
          </a:p>
        </p:txBody>
      </p:sp>
      <p:sp>
        <p:nvSpPr>
          <p:cNvPr id="9" name="Platshållare för innehåll 8">
            <a:extLst>
              <a:ext uri="{FF2B5EF4-FFF2-40B4-BE49-F238E27FC236}">
                <a16:creationId xmlns:a16="http://schemas.microsoft.com/office/drawing/2014/main" id="{DED2E4C1-A694-FCDE-CD0F-E5EAA5E4133F}"/>
              </a:ext>
            </a:extLst>
          </p:cNvPr>
          <p:cNvSpPr>
            <a:spLocks noGrp="1"/>
          </p:cNvSpPr>
          <p:nvPr>
            <p:ph sz="quarter" idx="15"/>
          </p:nvPr>
        </p:nvSpPr>
        <p:spPr/>
        <p:txBody>
          <a:bodyPr/>
          <a:lstStyle/>
          <a:p>
            <a:r>
              <a:rPr lang="sv-SE">
                <a:solidFill>
                  <a:schemeClr val="bg2">
                    <a:lumMod val="75000"/>
                  </a:schemeClr>
                </a:solidFill>
              </a:rPr>
              <a:t>Film och reflektion</a:t>
            </a:r>
          </a:p>
          <a:p>
            <a:r>
              <a:rPr lang="sv-SE">
                <a:solidFill>
                  <a:schemeClr val="bg2">
                    <a:lumMod val="75000"/>
                  </a:schemeClr>
                </a:solidFill>
              </a:rPr>
              <a:t>Individuell skattning</a:t>
            </a:r>
          </a:p>
          <a:p>
            <a:r>
              <a:rPr lang="sv-SE">
                <a:solidFill>
                  <a:schemeClr val="bg2">
                    <a:lumMod val="75000"/>
                  </a:schemeClr>
                </a:solidFill>
              </a:rPr>
              <a:t>Gemensamt nuläge</a:t>
            </a:r>
          </a:p>
          <a:p>
            <a:r>
              <a:rPr lang="sv-SE">
                <a:solidFill>
                  <a:schemeClr val="bg2">
                    <a:lumMod val="75000"/>
                  </a:schemeClr>
                </a:solidFill>
              </a:rPr>
              <a:t>Prioritera tillsammans</a:t>
            </a:r>
          </a:p>
          <a:p>
            <a:r>
              <a:rPr lang="sv-SE">
                <a:solidFill>
                  <a:schemeClr val="bg2">
                    <a:lumMod val="75000"/>
                  </a:schemeClr>
                </a:solidFill>
              </a:rPr>
              <a:t>Välj beteenden</a:t>
            </a:r>
          </a:p>
          <a:p>
            <a:r>
              <a:rPr lang="sv-SE"/>
              <a:t>Summera och planera </a:t>
            </a:r>
          </a:p>
          <a:p>
            <a:pPr marL="0" indent="0">
              <a:buNone/>
            </a:pPr>
            <a:endParaRPr lang="sv-SE"/>
          </a:p>
          <a:p>
            <a:endParaRPr lang="sv-SE"/>
          </a:p>
          <a:p>
            <a:endParaRPr lang="sv-SE"/>
          </a:p>
          <a:p>
            <a:pPr marL="0" indent="0">
              <a:buNone/>
            </a:pPr>
            <a:endParaRPr lang="sv-SE"/>
          </a:p>
        </p:txBody>
      </p:sp>
      <p:pic>
        <p:nvPicPr>
          <p:cNvPr id="3" name="Bildobjekt 2">
            <a:extLst>
              <a:ext uri="{FF2B5EF4-FFF2-40B4-BE49-F238E27FC236}">
                <a16:creationId xmlns:a16="http://schemas.microsoft.com/office/drawing/2014/main" id="{D6846A52-54FE-D4E3-C282-582035A4B9BD}"/>
              </a:ext>
            </a:extLst>
          </p:cNvPr>
          <p:cNvPicPr>
            <a:picLocks noChangeAspect="1"/>
          </p:cNvPicPr>
          <p:nvPr/>
        </p:nvPicPr>
        <p:blipFill rotWithShape="1">
          <a:blip r:embed="rId3"/>
          <a:srcRect l="8314" t="25600" r="4611" b="26850"/>
          <a:stretch/>
        </p:blipFill>
        <p:spPr>
          <a:xfrm>
            <a:off x="4777773" y="2033051"/>
            <a:ext cx="7414227" cy="3758268"/>
          </a:xfrm>
          <a:prstGeom prst="rect">
            <a:avLst/>
          </a:prstGeom>
        </p:spPr>
      </p:pic>
      <p:pic>
        <p:nvPicPr>
          <p:cNvPr id="10" name="Bildobjekt 9">
            <a:extLst>
              <a:ext uri="{FF2B5EF4-FFF2-40B4-BE49-F238E27FC236}">
                <a16:creationId xmlns:a16="http://schemas.microsoft.com/office/drawing/2014/main" id="{B7A84B20-9C68-6DEF-38B2-B2A1C51AAE10}"/>
              </a:ext>
            </a:extLst>
          </p:cNvPr>
          <p:cNvPicPr>
            <a:picLocks noChangeAspect="1"/>
          </p:cNvPicPr>
          <p:nvPr/>
        </p:nvPicPr>
        <p:blipFill rotWithShape="1">
          <a:blip r:embed="rId4"/>
          <a:srcRect t="6985"/>
          <a:stretch/>
        </p:blipFill>
        <p:spPr>
          <a:xfrm>
            <a:off x="4777775" y="280311"/>
            <a:ext cx="7414225" cy="596549"/>
          </a:xfrm>
          <a:prstGeom prst="rect">
            <a:avLst/>
          </a:prstGeom>
        </p:spPr>
      </p:pic>
      <p:pic>
        <p:nvPicPr>
          <p:cNvPr id="12" name="Bildobjekt 11">
            <a:extLst>
              <a:ext uri="{FF2B5EF4-FFF2-40B4-BE49-F238E27FC236}">
                <a16:creationId xmlns:a16="http://schemas.microsoft.com/office/drawing/2014/main" id="{D2F37260-9FFC-4A39-C653-18A3664994CD}"/>
              </a:ext>
            </a:extLst>
          </p:cNvPr>
          <p:cNvPicPr>
            <a:picLocks noChangeAspect="1"/>
          </p:cNvPicPr>
          <p:nvPr/>
        </p:nvPicPr>
        <p:blipFill rotWithShape="1">
          <a:blip r:embed="rId5"/>
          <a:srcRect t="2599" r="31513" b="15056"/>
          <a:stretch/>
        </p:blipFill>
        <p:spPr>
          <a:xfrm>
            <a:off x="4777771" y="955267"/>
            <a:ext cx="6989840" cy="883349"/>
          </a:xfrm>
          <a:prstGeom prst="rect">
            <a:avLst/>
          </a:prstGeom>
        </p:spPr>
      </p:pic>
      <p:pic>
        <p:nvPicPr>
          <p:cNvPr id="11" name="Bildobjekt 10">
            <a:extLst>
              <a:ext uri="{FF2B5EF4-FFF2-40B4-BE49-F238E27FC236}">
                <a16:creationId xmlns:a16="http://schemas.microsoft.com/office/drawing/2014/main" id="{0546CC94-5275-BEFF-91E3-9D8F932E637C}"/>
              </a:ext>
            </a:extLst>
          </p:cNvPr>
          <p:cNvPicPr>
            <a:picLocks noChangeAspect="1"/>
          </p:cNvPicPr>
          <p:nvPr/>
        </p:nvPicPr>
        <p:blipFill>
          <a:blip r:embed="rId6"/>
          <a:stretch>
            <a:fillRect/>
          </a:stretch>
        </p:blipFill>
        <p:spPr>
          <a:xfrm>
            <a:off x="5007776" y="5752545"/>
            <a:ext cx="6954220" cy="1114581"/>
          </a:xfrm>
          <a:prstGeom prst="rect">
            <a:avLst/>
          </a:prstGeom>
        </p:spPr>
      </p:pic>
    </p:spTree>
    <p:extLst>
      <p:ext uri="{BB962C8B-B14F-4D97-AF65-F5344CB8AC3E}">
        <p14:creationId xmlns:p14="http://schemas.microsoft.com/office/powerpoint/2010/main" val="408928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3E204DC-53B1-9330-A6A6-B692C159366F}"/>
              </a:ext>
            </a:extLst>
          </p:cNvPr>
          <p:cNvSpPr>
            <a:spLocks noGrp="1"/>
          </p:cNvSpPr>
          <p:nvPr>
            <p:ph type="body" sz="quarter" idx="14"/>
          </p:nvPr>
        </p:nvSpPr>
        <p:spPr/>
        <p:txBody>
          <a:bodyPr/>
          <a:lstStyle/>
          <a:p>
            <a:r>
              <a:rPr lang="sv-SE"/>
              <a:t>Friskfaktorlabbet</a:t>
            </a:r>
          </a:p>
        </p:txBody>
      </p:sp>
      <p:sp>
        <p:nvSpPr>
          <p:cNvPr id="3" name="Rubrik 2">
            <a:extLst>
              <a:ext uri="{FF2B5EF4-FFF2-40B4-BE49-F238E27FC236}">
                <a16:creationId xmlns:a16="http://schemas.microsoft.com/office/drawing/2014/main" id="{6CDF3798-3C7E-05C3-3549-C4220611E44D}"/>
              </a:ext>
            </a:extLst>
          </p:cNvPr>
          <p:cNvSpPr>
            <a:spLocks noGrp="1"/>
          </p:cNvSpPr>
          <p:nvPr>
            <p:ph type="title"/>
          </p:nvPr>
        </p:nvSpPr>
        <p:spPr/>
        <p:txBody>
          <a:bodyPr/>
          <a:lstStyle/>
          <a:p>
            <a:r>
              <a:rPr lang="sv-SE"/>
              <a:t>Uppföljningsstöd</a:t>
            </a:r>
          </a:p>
        </p:txBody>
      </p:sp>
      <p:sp>
        <p:nvSpPr>
          <p:cNvPr id="4" name="Platshållare för innehåll 3">
            <a:extLst>
              <a:ext uri="{FF2B5EF4-FFF2-40B4-BE49-F238E27FC236}">
                <a16:creationId xmlns:a16="http://schemas.microsoft.com/office/drawing/2014/main" id="{EE6F59AF-272C-71D9-E3A6-8DB19CDFEC79}"/>
              </a:ext>
            </a:extLst>
          </p:cNvPr>
          <p:cNvSpPr>
            <a:spLocks noGrp="1"/>
          </p:cNvSpPr>
          <p:nvPr>
            <p:ph sz="half" idx="1"/>
          </p:nvPr>
        </p:nvSpPr>
        <p:spPr>
          <a:xfrm>
            <a:off x="1055440" y="1483200"/>
            <a:ext cx="4221410" cy="4640400"/>
          </a:xfrm>
        </p:spPr>
        <p:txBody>
          <a:bodyPr/>
          <a:lstStyle/>
          <a:p>
            <a:r>
              <a:rPr lang="sv-SE"/>
              <a:t>Följa upp om det blev som det var tänkt.</a:t>
            </a:r>
          </a:p>
          <a:p>
            <a:r>
              <a:rPr lang="sv-SE"/>
              <a:t>Prova något nytt om ni inte nådde i mål.</a:t>
            </a:r>
          </a:p>
          <a:p>
            <a:r>
              <a:rPr lang="sv-SE"/>
              <a:t>Fira framsteg.</a:t>
            </a:r>
          </a:p>
          <a:p>
            <a:endParaRPr lang="sv-SE"/>
          </a:p>
          <a:p>
            <a:pPr marL="0" indent="0">
              <a:buNone/>
            </a:pPr>
            <a:endParaRPr lang="sv-SE"/>
          </a:p>
        </p:txBody>
      </p:sp>
      <p:sp>
        <p:nvSpPr>
          <p:cNvPr id="7" name="Platshållare för innehåll 6">
            <a:extLst>
              <a:ext uri="{FF2B5EF4-FFF2-40B4-BE49-F238E27FC236}">
                <a16:creationId xmlns:a16="http://schemas.microsoft.com/office/drawing/2014/main" id="{D6F96A9B-D1D7-DE8E-6706-50CE04A21131}"/>
              </a:ext>
            </a:extLst>
          </p:cNvPr>
          <p:cNvSpPr>
            <a:spLocks noGrp="1"/>
          </p:cNvSpPr>
          <p:nvPr>
            <p:ph sz="half" idx="2"/>
          </p:nvPr>
        </p:nvSpPr>
        <p:spPr/>
        <p:txBody>
          <a:bodyPr/>
          <a:lstStyle/>
          <a:p>
            <a:endParaRPr lang="sv-SE"/>
          </a:p>
        </p:txBody>
      </p:sp>
      <p:pic>
        <p:nvPicPr>
          <p:cNvPr id="6" name="Bildobjekt 5">
            <a:extLst>
              <a:ext uri="{FF2B5EF4-FFF2-40B4-BE49-F238E27FC236}">
                <a16:creationId xmlns:a16="http://schemas.microsoft.com/office/drawing/2014/main" id="{AB3C1619-6731-D078-1C9E-EDE6753159A0}"/>
              </a:ext>
            </a:extLst>
          </p:cNvPr>
          <p:cNvPicPr>
            <a:picLocks noChangeAspect="1"/>
          </p:cNvPicPr>
          <p:nvPr/>
        </p:nvPicPr>
        <p:blipFill>
          <a:blip r:embed="rId3"/>
          <a:stretch>
            <a:fillRect/>
          </a:stretch>
        </p:blipFill>
        <p:spPr>
          <a:xfrm rot="512623">
            <a:off x="5273552" y="608178"/>
            <a:ext cx="6787055" cy="6858000"/>
          </a:xfrm>
          <a:prstGeom prst="rect">
            <a:avLst/>
          </a:prstGeom>
          <a:ln>
            <a:solidFill>
              <a:schemeClr val="tx2"/>
            </a:solidFill>
          </a:ln>
        </p:spPr>
      </p:pic>
    </p:spTree>
    <p:extLst>
      <p:ext uri="{BB962C8B-B14F-4D97-AF65-F5344CB8AC3E}">
        <p14:creationId xmlns:p14="http://schemas.microsoft.com/office/powerpoint/2010/main" val="96356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79B7A81-3837-E1A2-4639-023CD91E2D85}"/>
              </a:ext>
            </a:extLst>
          </p:cNvPr>
          <p:cNvSpPr>
            <a:spLocks noGrp="1"/>
          </p:cNvSpPr>
          <p:nvPr>
            <p:ph type="body" sz="quarter" idx="14"/>
          </p:nvPr>
        </p:nvSpPr>
        <p:spPr/>
        <p:txBody>
          <a:bodyPr/>
          <a:lstStyle/>
          <a:p>
            <a:r>
              <a:rPr lang="sv-SE"/>
              <a:t>Friskfaktorlabbet</a:t>
            </a:r>
          </a:p>
        </p:txBody>
      </p:sp>
      <p:sp>
        <p:nvSpPr>
          <p:cNvPr id="3" name="Rubrik 2">
            <a:extLst>
              <a:ext uri="{FF2B5EF4-FFF2-40B4-BE49-F238E27FC236}">
                <a16:creationId xmlns:a16="http://schemas.microsoft.com/office/drawing/2014/main" id="{8D2A3A21-D749-D9F4-A197-32237FE8E388}"/>
              </a:ext>
            </a:extLst>
          </p:cNvPr>
          <p:cNvSpPr>
            <a:spLocks noGrp="1"/>
          </p:cNvSpPr>
          <p:nvPr>
            <p:ph type="title"/>
          </p:nvPr>
        </p:nvSpPr>
        <p:spPr/>
        <p:txBody>
          <a:bodyPr/>
          <a:lstStyle/>
          <a:p>
            <a:r>
              <a:rPr lang="sv-SE"/>
              <a:t>Två olika aktiviteter</a:t>
            </a:r>
          </a:p>
        </p:txBody>
      </p:sp>
      <p:sp>
        <p:nvSpPr>
          <p:cNvPr id="2" name="Rektangel: rundade hörn 1">
            <a:extLst>
              <a:ext uri="{FF2B5EF4-FFF2-40B4-BE49-F238E27FC236}">
                <a16:creationId xmlns:a16="http://schemas.microsoft.com/office/drawing/2014/main" id="{3A7C6105-D262-945B-FD4A-C014578063E9}"/>
              </a:ext>
            </a:extLst>
          </p:cNvPr>
          <p:cNvSpPr/>
          <p:nvPr/>
        </p:nvSpPr>
        <p:spPr>
          <a:xfrm>
            <a:off x="1131108" y="3715615"/>
            <a:ext cx="9213042" cy="20227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text, person, skärmbild, klädsel&#10;&#10;Automatiskt genererad beskrivning">
            <a:extLst>
              <a:ext uri="{FF2B5EF4-FFF2-40B4-BE49-F238E27FC236}">
                <a16:creationId xmlns:a16="http://schemas.microsoft.com/office/drawing/2014/main" id="{FBFC389C-C229-6F42-B043-15F43831E069}"/>
              </a:ext>
            </a:extLst>
          </p:cNvPr>
          <p:cNvPicPr>
            <a:picLocks noChangeAspect="1"/>
          </p:cNvPicPr>
          <p:nvPr/>
        </p:nvPicPr>
        <p:blipFill>
          <a:blip r:embed="rId3"/>
          <a:srcRect l="3722" t="27856" r="2290" b="41176"/>
          <a:stretch/>
        </p:blipFill>
        <p:spPr>
          <a:xfrm>
            <a:off x="1281006" y="1443378"/>
            <a:ext cx="8943767" cy="1768730"/>
          </a:xfrm>
          <a:prstGeom prst="roundRect">
            <a:avLst>
              <a:gd name="adj" fmla="val 10697"/>
            </a:avLst>
          </a:prstGeom>
          <a:effectLst>
            <a:outerShdw blurRad="50800" dist="38100" dir="2700000" algn="tl" rotWithShape="0">
              <a:prstClr val="black">
                <a:alpha val="40000"/>
              </a:prstClr>
            </a:outerShdw>
          </a:effectLst>
        </p:spPr>
      </p:pic>
      <p:pic>
        <p:nvPicPr>
          <p:cNvPr id="7" name="Bildobjekt 6" descr="En bild som visar text, person, skärmbild, klädsel&#10;&#10;Automatiskt genererad beskrivning">
            <a:extLst>
              <a:ext uri="{FF2B5EF4-FFF2-40B4-BE49-F238E27FC236}">
                <a16:creationId xmlns:a16="http://schemas.microsoft.com/office/drawing/2014/main" id="{06D87C74-F35F-DF27-36BD-E74AF69722D8}"/>
              </a:ext>
            </a:extLst>
          </p:cNvPr>
          <p:cNvPicPr>
            <a:picLocks noChangeAspect="1"/>
          </p:cNvPicPr>
          <p:nvPr/>
        </p:nvPicPr>
        <p:blipFill>
          <a:blip r:embed="rId3"/>
          <a:srcRect l="3862" t="63819" r="2501" b="5329"/>
          <a:stretch/>
        </p:blipFill>
        <p:spPr>
          <a:xfrm>
            <a:off x="1281006" y="3819484"/>
            <a:ext cx="8910395" cy="1762055"/>
          </a:xfrm>
          <a:prstGeom prst="roundRect">
            <a:avLst>
              <a:gd name="adj" fmla="val 10697"/>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702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4EABE24-A086-4F67-32ED-884B952F725D}"/>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Aktivitet i Friskfaktorlabbet</a:t>
            </a:r>
            <a:endParaRPr lang="sv-SE"/>
          </a:p>
        </p:txBody>
      </p:sp>
      <p:sp>
        <p:nvSpPr>
          <p:cNvPr id="3" name="Rubrik 2">
            <a:extLst>
              <a:ext uri="{FF2B5EF4-FFF2-40B4-BE49-F238E27FC236}">
                <a16:creationId xmlns:a16="http://schemas.microsoft.com/office/drawing/2014/main" id="{0AC617AA-54C6-02D0-1533-2568AB6E050F}"/>
              </a:ext>
            </a:extLst>
          </p:cNvPr>
          <p:cNvSpPr>
            <a:spLocks noGrp="1"/>
          </p:cNvSpPr>
          <p:nvPr>
            <p:ph type="title"/>
          </p:nvPr>
        </p:nvSpPr>
        <p:spPr/>
        <p:txBody>
          <a:bodyPr/>
          <a:lstStyle/>
          <a:p>
            <a:r>
              <a:rPr lang="sv-SE"/>
              <a:t>Friskfaktorplaneraren</a:t>
            </a:r>
          </a:p>
        </p:txBody>
      </p:sp>
      <p:sp>
        <p:nvSpPr>
          <p:cNvPr id="7" name="Platshållare för innehåll 8">
            <a:extLst>
              <a:ext uri="{FF2B5EF4-FFF2-40B4-BE49-F238E27FC236}">
                <a16:creationId xmlns:a16="http://schemas.microsoft.com/office/drawing/2014/main" id="{5351E084-C0AE-98EC-C855-F3B3DED27A8B}"/>
              </a:ext>
            </a:extLst>
          </p:cNvPr>
          <p:cNvSpPr txBox="1">
            <a:spLocks/>
          </p:cNvSpPr>
          <p:nvPr/>
        </p:nvSpPr>
        <p:spPr>
          <a:xfrm>
            <a:off x="1055441" y="1483199"/>
            <a:ext cx="3714268" cy="4640400"/>
          </a:xfrm>
          <a:prstGeom prst="rect">
            <a:avLst/>
          </a:prstGeom>
        </p:spPr>
        <p:txBody>
          <a:bodyPr vert="horz" lIns="91440" tIns="45720" rIns="91440" bIns="45720" rtlCol="0">
            <a:noAutofit/>
          </a:bodyPr>
          <a:lst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sv-SE" sz="2300" b="1"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rPr>
              <a:t>Skapa förutsättningar för friskfaktorer – en i taget</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Gemensamt nuläge </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Prioritera tillsammans</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Konkretisera vad ni ska göra</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Involvera medarbetare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p:txBody>
      </p:sp>
      <p:pic>
        <p:nvPicPr>
          <p:cNvPr id="4" name="Bildobjekt 3">
            <a:extLst>
              <a:ext uri="{FF2B5EF4-FFF2-40B4-BE49-F238E27FC236}">
                <a16:creationId xmlns:a16="http://schemas.microsoft.com/office/drawing/2014/main" id="{B2D9C4E0-C6DE-362B-997B-4147699FDF2E}"/>
              </a:ext>
            </a:extLst>
          </p:cNvPr>
          <p:cNvPicPr>
            <a:picLocks noChangeAspect="1"/>
          </p:cNvPicPr>
          <p:nvPr/>
        </p:nvPicPr>
        <p:blipFill rotWithShape="1">
          <a:blip r:embed="rId3"/>
          <a:srcRect l="525" r="573"/>
          <a:stretch/>
        </p:blipFill>
        <p:spPr>
          <a:xfrm>
            <a:off x="4953000" y="0"/>
            <a:ext cx="7239000" cy="6858000"/>
          </a:xfrm>
          <a:prstGeom prst="rect">
            <a:avLst/>
          </a:prstGeom>
        </p:spPr>
      </p:pic>
      <p:pic>
        <p:nvPicPr>
          <p:cNvPr id="9" name="Bildobjekt 8">
            <a:extLst>
              <a:ext uri="{FF2B5EF4-FFF2-40B4-BE49-F238E27FC236}">
                <a16:creationId xmlns:a16="http://schemas.microsoft.com/office/drawing/2014/main" id="{CF9211CE-4E1A-916F-2463-4930440A2F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8733" y="2743199"/>
            <a:ext cx="2508534" cy="2346605"/>
          </a:xfrm>
          <a:prstGeom prst="rect">
            <a:avLst/>
          </a:prstGeom>
        </p:spPr>
      </p:pic>
    </p:spTree>
    <p:extLst>
      <p:ext uri="{BB962C8B-B14F-4D97-AF65-F5344CB8AC3E}">
        <p14:creationId xmlns:p14="http://schemas.microsoft.com/office/powerpoint/2010/main" val="245075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AD069-FFD5-3937-F3EC-020A15893E4D}"/>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48792FC-D894-75AD-0866-22CCABCCE065}"/>
              </a:ext>
            </a:extLst>
          </p:cNvPr>
          <p:cNvSpPr>
            <a:spLocks noGrp="1"/>
          </p:cNvSpPr>
          <p:nvPr>
            <p:ph type="body" sz="quarter" idx="14"/>
          </p:nvPr>
        </p:nvSpPr>
        <p:spPr/>
        <p:txBody>
          <a:bodyPr vert="horz" lIns="91440" tIns="45720" rIns="91440" bIns="45720" rtlCol="0" anchor="t">
            <a:noAutofit/>
          </a:bodyPr>
          <a:lstStyle/>
          <a:p>
            <a:r>
              <a:rPr lang="sv-SE">
                <a:latin typeface="Calibri"/>
                <a:cs typeface="Times New Roman"/>
              </a:rPr>
              <a:t>Aktivitet i Friskfaktorlabbet</a:t>
            </a:r>
            <a:endParaRPr lang="sv-SE"/>
          </a:p>
        </p:txBody>
      </p:sp>
      <p:sp>
        <p:nvSpPr>
          <p:cNvPr id="3" name="Rubrik 2">
            <a:extLst>
              <a:ext uri="{FF2B5EF4-FFF2-40B4-BE49-F238E27FC236}">
                <a16:creationId xmlns:a16="http://schemas.microsoft.com/office/drawing/2014/main" id="{C87F670A-E58E-557F-C994-5C81088E122F}"/>
              </a:ext>
            </a:extLst>
          </p:cNvPr>
          <p:cNvSpPr>
            <a:spLocks noGrp="1"/>
          </p:cNvSpPr>
          <p:nvPr>
            <p:ph type="title"/>
          </p:nvPr>
        </p:nvSpPr>
        <p:spPr/>
        <p:txBody>
          <a:bodyPr/>
          <a:lstStyle/>
          <a:p>
            <a:r>
              <a:rPr lang="sv-SE"/>
              <a:t>Friskfaktorplaneraren</a:t>
            </a:r>
          </a:p>
        </p:txBody>
      </p:sp>
      <p:sp>
        <p:nvSpPr>
          <p:cNvPr id="7" name="Platshållare för innehåll 8">
            <a:extLst>
              <a:ext uri="{FF2B5EF4-FFF2-40B4-BE49-F238E27FC236}">
                <a16:creationId xmlns:a16="http://schemas.microsoft.com/office/drawing/2014/main" id="{D8DB83E1-34C9-319E-44BB-C7BED23671E5}"/>
              </a:ext>
            </a:extLst>
          </p:cNvPr>
          <p:cNvSpPr txBox="1">
            <a:spLocks/>
          </p:cNvSpPr>
          <p:nvPr/>
        </p:nvSpPr>
        <p:spPr>
          <a:xfrm>
            <a:off x="1055441" y="1483199"/>
            <a:ext cx="3714268" cy="4640400"/>
          </a:xfrm>
          <a:prstGeom prst="rect">
            <a:avLst/>
          </a:prstGeom>
        </p:spPr>
        <p:txBody>
          <a:bodyPr vert="horz" lIns="91440" tIns="45720" rIns="91440" bIns="45720" rtlCol="0">
            <a:noAutofit/>
          </a:bodyPr>
          <a:lstStyle>
            <a:lvl1pPr marL="180975" indent="-180975" algn="l" defTabSz="914400" rtl="0" eaLnBrk="1" latinLnBrk="0" hangingPunct="1">
              <a:spcBef>
                <a:spcPct val="20000"/>
              </a:spcBef>
              <a:buClrTx/>
              <a:buFont typeface="Arial" panose="020B0604020202020204"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ClrTx/>
              <a:buFont typeface="Arial" panose="020B0604020202020204"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ClrTx/>
              <a:buFont typeface="Arial" panose="020B0604020202020204"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ClrTx/>
              <a:buFont typeface="Arial" panose="020B0604020202020204"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sv-SE" sz="230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rPr>
              <a:t>Skapa förutsättningar för friskfaktorer – en i taget</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Gemensamt nuläge </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Prioritera tillsammans</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0" i="0" u="none" strike="noStrike" kern="0" cap="none" spc="0" normalizeH="0" baseline="0" noProof="0">
                <a:ln>
                  <a:noFill/>
                </a:ln>
                <a:solidFill>
                  <a:schemeClr val="bg2">
                    <a:lumMod val="75000"/>
                  </a:schemeClr>
                </a:solidFill>
                <a:effectLst/>
                <a:uLnTx/>
                <a:uFillTx/>
                <a:latin typeface="Calibri" panose="020F0502020204030204" pitchFamily="34" charset="0"/>
                <a:ea typeface="+mn-ea"/>
                <a:cs typeface="Times New Roman" pitchFamily="18" charset="0"/>
              </a:rPr>
              <a:t>Konkretisera vad ni ska göra</a:t>
            </a: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sv-SE" sz="2300" b="1" i="0" u="none" strike="noStrike" kern="0" cap="none" spc="0" normalizeH="0" baseline="0" noProof="0">
                <a:ln>
                  <a:noFill/>
                </a:ln>
                <a:effectLst/>
                <a:uLnTx/>
                <a:uFillTx/>
                <a:latin typeface="Calibri" panose="020F0502020204030204" pitchFamily="34" charset="0"/>
                <a:ea typeface="+mn-ea"/>
                <a:cs typeface="Times New Roman" pitchFamily="18" charset="0"/>
              </a:rPr>
              <a:t>Involvera medarbetare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a:p>
            <a:pPr marL="180975" marR="0" lvl="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sv-SE" sz="2300" b="0" i="0" u="none" strike="noStrike" kern="0" cap="none" spc="0" normalizeH="0" baseline="0" noProof="0">
              <a:ln>
                <a:noFill/>
              </a:ln>
              <a:solidFill>
                <a:srgbClr val="000B3C"/>
              </a:solidFill>
              <a:effectLst/>
              <a:uLnTx/>
              <a:uFillTx/>
              <a:latin typeface="Calibri" panose="020F0502020204030204" pitchFamily="34" charset="0"/>
              <a:ea typeface="+mn-ea"/>
              <a:cs typeface="Times New Roman" pitchFamily="18" charset="0"/>
            </a:endParaRPr>
          </a:p>
        </p:txBody>
      </p:sp>
      <p:pic>
        <p:nvPicPr>
          <p:cNvPr id="5" name="Bildobjekt 4">
            <a:extLst>
              <a:ext uri="{FF2B5EF4-FFF2-40B4-BE49-F238E27FC236}">
                <a16:creationId xmlns:a16="http://schemas.microsoft.com/office/drawing/2014/main" id="{1023401E-2EFA-4B1C-A629-255F78A18EFE}"/>
              </a:ext>
            </a:extLst>
          </p:cNvPr>
          <p:cNvPicPr>
            <a:picLocks noChangeAspect="1"/>
          </p:cNvPicPr>
          <p:nvPr/>
        </p:nvPicPr>
        <p:blipFill>
          <a:blip r:embed="rId3"/>
          <a:stretch>
            <a:fillRect/>
          </a:stretch>
        </p:blipFill>
        <p:spPr>
          <a:xfrm>
            <a:off x="5023297" y="1049310"/>
            <a:ext cx="6664501" cy="3891353"/>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092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B33C43E-E323-4604-7846-82B7D95CBE7E}"/>
              </a:ext>
            </a:extLst>
          </p:cNvPr>
          <p:cNvPicPr>
            <a:picLocks noChangeAspect="1"/>
          </p:cNvPicPr>
          <p:nvPr/>
        </p:nvPicPr>
        <p:blipFill>
          <a:blip r:embed="rId3"/>
          <a:srcRect l="4182" r="2641"/>
          <a:stretch/>
        </p:blipFill>
        <p:spPr>
          <a:xfrm>
            <a:off x="-1" y="393107"/>
            <a:ext cx="12192001" cy="6464893"/>
          </a:xfrm>
          <a:prstGeom prst="rect">
            <a:avLst/>
          </a:prstGeom>
        </p:spPr>
      </p:pic>
      <p:sp>
        <p:nvSpPr>
          <p:cNvPr id="6" name="Platshållare för text 5">
            <a:extLst>
              <a:ext uri="{FF2B5EF4-FFF2-40B4-BE49-F238E27FC236}">
                <a16:creationId xmlns:a16="http://schemas.microsoft.com/office/drawing/2014/main" id="{F3BC65B1-40C9-644D-C427-002702BD48A2}"/>
              </a:ext>
            </a:extLst>
          </p:cNvPr>
          <p:cNvSpPr>
            <a:spLocks noGrp="1"/>
          </p:cNvSpPr>
          <p:nvPr>
            <p:ph type="body" sz="quarter" idx="10"/>
          </p:nvPr>
        </p:nvSpPr>
        <p:spPr>
          <a:xfrm>
            <a:off x="555192" y="6114460"/>
            <a:ext cx="2265113" cy="743540"/>
          </a:xfrm>
        </p:spPr>
        <p:txBody>
          <a:bodyPr/>
          <a:lstStyle/>
          <a:p>
            <a:endParaRPr lang="sv-SE"/>
          </a:p>
        </p:txBody>
      </p:sp>
      <p:sp>
        <p:nvSpPr>
          <p:cNvPr id="9" name="Ellips 8">
            <a:extLst>
              <a:ext uri="{FF2B5EF4-FFF2-40B4-BE49-F238E27FC236}">
                <a16:creationId xmlns:a16="http://schemas.microsoft.com/office/drawing/2014/main" id="{BD5CE66D-3072-64C9-50F1-0D0469295934}"/>
              </a:ext>
            </a:extLst>
          </p:cNvPr>
          <p:cNvSpPr/>
          <p:nvPr/>
        </p:nvSpPr>
        <p:spPr>
          <a:xfrm>
            <a:off x="3435495" y="314254"/>
            <a:ext cx="1136590" cy="649480"/>
          </a:xfrm>
          <a:prstGeom prst="ellipse">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noFill/>
            </a:endParaRPr>
          </a:p>
        </p:txBody>
      </p:sp>
    </p:spTree>
    <p:extLst>
      <p:ext uri="{BB962C8B-B14F-4D97-AF65-F5344CB8AC3E}">
        <p14:creationId xmlns:p14="http://schemas.microsoft.com/office/powerpoint/2010/main" val="63685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3458D72-FCEC-D497-188D-0DF5D7B54485}"/>
              </a:ext>
            </a:extLst>
          </p:cNvPr>
          <p:cNvSpPr>
            <a:spLocks noGrp="1"/>
          </p:cNvSpPr>
          <p:nvPr>
            <p:ph type="title"/>
          </p:nvPr>
        </p:nvSpPr>
        <p:spPr/>
        <p:txBody>
          <a:bodyPr/>
          <a:lstStyle/>
          <a:p>
            <a:r>
              <a:rPr lang="sv-SE" dirty="0"/>
              <a:t>Planera förändring av verksamhet med stöd av friskfaktorer</a:t>
            </a:r>
          </a:p>
        </p:txBody>
      </p:sp>
      <p:pic>
        <p:nvPicPr>
          <p:cNvPr id="6" name="Bildobjekt 5">
            <a:extLst>
              <a:ext uri="{FF2B5EF4-FFF2-40B4-BE49-F238E27FC236}">
                <a16:creationId xmlns:a16="http://schemas.microsoft.com/office/drawing/2014/main" id="{ABCA5EF5-BD39-20BE-93A4-325AFD6F0445}"/>
              </a:ext>
            </a:extLst>
          </p:cNvPr>
          <p:cNvPicPr>
            <a:picLocks noChangeAspect="1"/>
          </p:cNvPicPr>
          <p:nvPr/>
        </p:nvPicPr>
        <p:blipFill>
          <a:blip r:embed="rId3"/>
          <a:srcRect l="888" t="517" b="47146"/>
          <a:stretch/>
        </p:blipFill>
        <p:spPr>
          <a:xfrm>
            <a:off x="390525" y="1562100"/>
            <a:ext cx="7791450" cy="5295900"/>
          </a:xfrm>
          <a:custGeom>
            <a:avLst/>
            <a:gdLst>
              <a:gd name="connsiteX0" fmla="*/ 0 w 7791450"/>
              <a:gd name="connsiteY0" fmla="*/ 0 h 5295900"/>
              <a:gd name="connsiteX1" fmla="*/ 7791450 w 7791450"/>
              <a:gd name="connsiteY1" fmla="*/ 0 h 5295900"/>
              <a:gd name="connsiteX2" fmla="*/ 7791450 w 7791450"/>
              <a:gd name="connsiteY2" fmla="*/ 5295900 h 5295900"/>
              <a:gd name="connsiteX3" fmla="*/ 0 w 7791450"/>
              <a:gd name="connsiteY3" fmla="*/ 5295900 h 5295900"/>
            </a:gdLst>
            <a:ahLst/>
            <a:cxnLst>
              <a:cxn ang="0">
                <a:pos x="connsiteX0" y="connsiteY0"/>
              </a:cxn>
              <a:cxn ang="0">
                <a:pos x="connsiteX1" y="connsiteY1"/>
              </a:cxn>
              <a:cxn ang="0">
                <a:pos x="connsiteX2" y="connsiteY2"/>
              </a:cxn>
              <a:cxn ang="0">
                <a:pos x="connsiteX3" y="connsiteY3"/>
              </a:cxn>
            </a:cxnLst>
            <a:rect l="l" t="t" r="r" b="b"/>
            <a:pathLst>
              <a:path w="7791450" h="5295900">
                <a:moveTo>
                  <a:pt x="0" y="0"/>
                </a:moveTo>
                <a:lnTo>
                  <a:pt x="7791450" y="0"/>
                </a:lnTo>
                <a:lnTo>
                  <a:pt x="7791450" y="5295900"/>
                </a:lnTo>
                <a:lnTo>
                  <a:pt x="0" y="5295900"/>
                </a:lnTo>
                <a:close/>
              </a:path>
            </a:pathLst>
          </a:custGeom>
          <a:ln>
            <a:solidFill>
              <a:schemeClr val="tx1"/>
            </a:solidFill>
          </a:ln>
        </p:spPr>
      </p:pic>
      <p:pic>
        <p:nvPicPr>
          <p:cNvPr id="4" name="Bildobjekt 3">
            <a:extLst>
              <a:ext uri="{FF2B5EF4-FFF2-40B4-BE49-F238E27FC236}">
                <a16:creationId xmlns:a16="http://schemas.microsoft.com/office/drawing/2014/main" id="{491C1C41-674D-3A6A-69A9-9E5B1B7D9C03}"/>
              </a:ext>
            </a:extLst>
          </p:cNvPr>
          <p:cNvPicPr>
            <a:picLocks noChangeAspect="1"/>
          </p:cNvPicPr>
          <p:nvPr/>
        </p:nvPicPr>
        <p:blipFill rotWithShape="1">
          <a:blip r:embed="rId4"/>
          <a:srcRect t="5178" b="54180"/>
          <a:stretch/>
        </p:blipFill>
        <p:spPr>
          <a:xfrm rot="259882">
            <a:off x="4304917" y="3466681"/>
            <a:ext cx="7423473" cy="3676898"/>
          </a:xfrm>
          <a:custGeom>
            <a:avLst/>
            <a:gdLst>
              <a:gd name="connsiteX0" fmla="*/ 0 w 7423473"/>
              <a:gd name="connsiteY0" fmla="*/ 0 h 3676898"/>
              <a:gd name="connsiteX1" fmla="*/ 7423473 w 7423473"/>
              <a:gd name="connsiteY1" fmla="*/ 0 h 3676898"/>
              <a:gd name="connsiteX2" fmla="*/ 7423473 w 7423473"/>
              <a:gd name="connsiteY2" fmla="*/ 3114637 h 3676898"/>
              <a:gd name="connsiteX3" fmla="*/ 0 w 7423473"/>
              <a:gd name="connsiteY3" fmla="*/ 3676898 h 3676898"/>
            </a:gdLst>
            <a:ahLst/>
            <a:cxnLst>
              <a:cxn ang="0">
                <a:pos x="connsiteX0" y="connsiteY0"/>
              </a:cxn>
              <a:cxn ang="0">
                <a:pos x="connsiteX1" y="connsiteY1"/>
              </a:cxn>
              <a:cxn ang="0">
                <a:pos x="connsiteX2" y="connsiteY2"/>
              </a:cxn>
              <a:cxn ang="0">
                <a:pos x="connsiteX3" y="connsiteY3"/>
              </a:cxn>
            </a:cxnLst>
            <a:rect l="l" t="t" r="r" b="b"/>
            <a:pathLst>
              <a:path w="7423473" h="3676898">
                <a:moveTo>
                  <a:pt x="0" y="0"/>
                </a:moveTo>
                <a:lnTo>
                  <a:pt x="7423473" y="0"/>
                </a:lnTo>
                <a:lnTo>
                  <a:pt x="7423473" y="3114637"/>
                </a:lnTo>
                <a:lnTo>
                  <a:pt x="0" y="3676898"/>
                </a:lnTo>
                <a:close/>
              </a:path>
            </a:pathLst>
          </a:custGeom>
          <a:ln>
            <a:solidFill>
              <a:schemeClr val="tx1"/>
            </a:solidFill>
          </a:ln>
        </p:spPr>
      </p:pic>
      <p:sp>
        <p:nvSpPr>
          <p:cNvPr id="8" name="textruta 7">
            <a:extLst>
              <a:ext uri="{FF2B5EF4-FFF2-40B4-BE49-F238E27FC236}">
                <a16:creationId xmlns:a16="http://schemas.microsoft.com/office/drawing/2014/main" id="{A0B50B32-5D27-0A1A-D665-06B52598F5D2}"/>
              </a:ext>
            </a:extLst>
          </p:cNvPr>
          <p:cNvSpPr txBox="1"/>
          <p:nvPr/>
        </p:nvSpPr>
        <p:spPr>
          <a:xfrm>
            <a:off x="8362950" y="1463843"/>
            <a:ext cx="3590926" cy="646331"/>
          </a:xfrm>
          <a:prstGeom prst="rect">
            <a:avLst/>
          </a:prstGeom>
          <a:noFill/>
        </p:spPr>
        <p:txBody>
          <a:bodyPr wrap="square">
            <a:spAutoFit/>
          </a:bodyPr>
          <a:lstStyle/>
          <a:p>
            <a:r>
              <a:rPr lang="sv-SE" dirty="0">
                <a:hlinkClick r:id="rId5"/>
              </a:rPr>
              <a:t>Planera förändring av verksamhet med stöd av friskfaktorer</a:t>
            </a:r>
            <a:endParaRPr lang="sv-SE" dirty="0"/>
          </a:p>
        </p:txBody>
      </p:sp>
    </p:spTree>
    <p:extLst>
      <p:ext uri="{BB962C8B-B14F-4D97-AF65-F5344CB8AC3E}">
        <p14:creationId xmlns:p14="http://schemas.microsoft.com/office/powerpoint/2010/main" val="352879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B3EDAF8-E783-0914-745A-6E28ADE07BF4}"/>
              </a:ext>
            </a:extLst>
          </p:cNvPr>
          <p:cNvSpPr>
            <a:spLocks noGrp="1"/>
          </p:cNvSpPr>
          <p:nvPr>
            <p:ph type="body" sz="quarter" idx="10"/>
          </p:nvPr>
        </p:nvSpPr>
        <p:spPr>
          <a:xfrm>
            <a:off x="1055689" y="1629098"/>
            <a:ext cx="5735960" cy="2375966"/>
          </a:xfrm>
        </p:spPr>
        <p:txBody>
          <a:bodyPr/>
          <a:lstStyle/>
          <a:p>
            <a:pPr marL="0" indent="0">
              <a:lnSpc>
                <a:spcPct val="107000"/>
              </a:lnSpc>
              <a:spcBef>
                <a:spcPts val="0"/>
              </a:spcBef>
              <a:buNone/>
            </a:pPr>
            <a:r>
              <a:rPr lang="sv-SE" sz="4400" b="1" kern="0">
                <a:effectLst/>
                <a:latin typeface="Calibri" panose="020F0502020204030204" pitchFamily="34" charset="0"/>
                <a:ea typeface="Calibri" panose="020F0502020204030204" pitchFamily="34" charset="0"/>
                <a:cs typeface="Calibri" panose="020F0502020204030204" pitchFamily="34" charset="0"/>
              </a:rPr>
              <a:t>Prova på Friskfaktorlabbet</a:t>
            </a:r>
            <a:endParaRPr lang="sv-SE" sz="4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text 3">
            <a:extLst>
              <a:ext uri="{FF2B5EF4-FFF2-40B4-BE49-F238E27FC236}">
                <a16:creationId xmlns:a16="http://schemas.microsoft.com/office/drawing/2014/main" id="{A108EEB1-BF5A-7204-FF3C-4B5435A7A566}"/>
              </a:ext>
            </a:extLst>
          </p:cNvPr>
          <p:cNvSpPr>
            <a:spLocks noGrp="1"/>
          </p:cNvSpPr>
          <p:nvPr>
            <p:ph type="body" sz="quarter" idx="12"/>
          </p:nvPr>
        </p:nvSpPr>
        <p:spPr/>
        <p:txBody>
          <a:bodyPr vert="horz" lIns="91440" tIns="45720" rIns="91440" bIns="45720" rtlCol="0" anchor="t">
            <a:noAutofit/>
          </a:bodyPr>
          <a:lstStyle/>
          <a:p>
            <a:r>
              <a:rPr lang="sv-SE">
                <a:latin typeface="Calibri"/>
                <a:cs typeface="Times New Roman"/>
              </a:rPr>
              <a:t>Malin Berggren</a:t>
            </a:r>
          </a:p>
          <a:p>
            <a:r>
              <a:rPr lang="sv-SE">
                <a:latin typeface="Calibri"/>
                <a:cs typeface="Times New Roman"/>
              </a:rPr>
              <a:t>Verksamhetsutvecklare</a:t>
            </a:r>
          </a:p>
          <a:p>
            <a:endParaRPr lang="sv-SE">
              <a:latin typeface="Calibri"/>
              <a:cs typeface="Times New Roman"/>
            </a:endParaRPr>
          </a:p>
        </p:txBody>
      </p:sp>
      <p:pic>
        <p:nvPicPr>
          <p:cNvPr id="8" name="Platshållare för bild 7">
            <a:extLst>
              <a:ext uri="{FF2B5EF4-FFF2-40B4-BE49-F238E27FC236}">
                <a16:creationId xmlns:a16="http://schemas.microsoft.com/office/drawing/2014/main" id="{6AEC4BF3-ABBF-1A7E-884F-67F7ED7F1C5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558" t="-468" r="37475" b="468"/>
          <a:stretch/>
        </p:blipFill>
        <p:spPr>
          <a:xfrm>
            <a:off x="6095750" y="0"/>
            <a:ext cx="6092251" cy="6858006"/>
          </a:xfrm>
        </p:spPr>
      </p:pic>
    </p:spTree>
    <p:extLst>
      <p:ext uri="{BB962C8B-B14F-4D97-AF65-F5344CB8AC3E}">
        <p14:creationId xmlns:p14="http://schemas.microsoft.com/office/powerpoint/2010/main" val="407836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555B179-65F4-4C3D-8EBD-384F06821B3B}"/>
              </a:ext>
            </a:extLst>
          </p:cNvPr>
          <p:cNvSpPr>
            <a:spLocks noGrp="1"/>
          </p:cNvSpPr>
          <p:nvPr>
            <p:ph type="title"/>
          </p:nvPr>
        </p:nvSpPr>
        <p:spPr/>
        <p:txBody>
          <a:bodyPr/>
          <a:lstStyle/>
          <a:p>
            <a:r>
              <a:rPr lang="sv-SE"/>
              <a:t>Stöd i att komma igång</a:t>
            </a:r>
          </a:p>
        </p:txBody>
      </p:sp>
      <p:pic>
        <p:nvPicPr>
          <p:cNvPr id="6" name="Bildobjekt 5">
            <a:extLst>
              <a:ext uri="{FF2B5EF4-FFF2-40B4-BE49-F238E27FC236}">
                <a16:creationId xmlns:a16="http://schemas.microsoft.com/office/drawing/2014/main" id="{AD166E26-92A9-3A20-DE94-10763320409C}"/>
              </a:ext>
            </a:extLst>
          </p:cNvPr>
          <p:cNvPicPr>
            <a:picLocks noChangeAspect="1"/>
          </p:cNvPicPr>
          <p:nvPr/>
        </p:nvPicPr>
        <p:blipFill>
          <a:blip r:embed="rId2"/>
          <a:srcRect l="3059" t="2376" r="4099" b="4026"/>
          <a:stretch/>
        </p:blipFill>
        <p:spPr>
          <a:xfrm>
            <a:off x="962025" y="1838324"/>
            <a:ext cx="2847976" cy="3409950"/>
          </a:xfrm>
          <a:prstGeom prst="roundRect">
            <a:avLst>
              <a:gd name="adj" fmla="val 7205"/>
            </a:avLst>
          </a:prstGeom>
          <a:effectLst>
            <a:outerShdw blurRad="50800" dist="38100" dir="2700000" algn="tl" rotWithShape="0">
              <a:prstClr val="black">
                <a:alpha val="40000"/>
              </a:prstClr>
            </a:outerShdw>
          </a:effectLst>
        </p:spPr>
      </p:pic>
      <p:pic>
        <p:nvPicPr>
          <p:cNvPr id="10" name="Bildobjekt 9">
            <a:extLst>
              <a:ext uri="{FF2B5EF4-FFF2-40B4-BE49-F238E27FC236}">
                <a16:creationId xmlns:a16="http://schemas.microsoft.com/office/drawing/2014/main" id="{1A7511D7-7AC6-8EB6-74FA-59485453BB96}"/>
              </a:ext>
            </a:extLst>
          </p:cNvPr>
          <p:cNvPicPr>
            <a:picLocks noChangeAspect="1"/>
          </p:cNvPicPr>
          <p:nvPr/>
        </p:nvPicPr>
        <p:blipFill>
          <a:blip r:embed="rId3"/>
          <a:srcRect l="2714" t="4207" r="4042" b="4025"/>
          <a:stretch/>
        </p:blipFill>
        <p:spPr>
          <a:xfrm>
            <a:off x="4238625" y="1838324"/>
            <a:ext cx="3267076" cy="3343275"/>
          </a:xfrm>
          <a:prstGeom prst="roundRect">
            <a:avLst>
              <a:gd name="adj" fmla="val 5793"/>
            </a:avLst>
          </a:prstGeom>
          <a:effectLst>
            <a:outerShdw blurRad="50800" dist="38100" dir="2700000" algn="tl" rotWithShape="0">
              <a:prstClr val="black">
                <a:alpha val="40000"/>
              </a:prstClr>
            </a:outerShdw>
          </a:effectLst>
        </p:spPr>
      </p:pic>
      <p:pic>
        <p:nvPicPr>
          <p:cNvPr id="13" name="Platshållare för innehåll 6" descr="En bild som visar Människoansikte, text, klädsel, leende&#10;&#10;Automatiskt genererad beskrivning">
            <a:extLst>
              <a:ext uri="{FF2B5EF4-FFF2-40B4-BE49-F238E27FC236}">
                <a16:creationId xmlns:a16="http://schemas.microsoft.com/office/drawing/2014/main" id="{B1EED997-7784-42AB-086D-FC17CBCB0A2E}"/>
              </a:ext>
            </a:extLst>
          </p:cNvPr>
          <p:cNvPicPr>
            <a:picLocks noChangeAspect="1"/>
          </p:cNvPicPr>
          <p:nvPr/>
        </p:nvPicPr>
        <p:blipFill>
          <a:blip r:embed="rId4"/>
          <a:srcRect l="4049" t="4207" r="3446" b="4025"/>
          <a:stretch/>
        </p:blipFill>
        <p:spPr>
          <a:xfrm>
            <a:off x="7934325" y="1838323"/>
            <a:ext cx="3333750" cy="3343275"/>
          </a:xfrm>
          <a:prstGeom prst="roundRect">
            <a:avLst>
              <a:gd name="adj" fmla="val 4257"/>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4573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a:extLst>
              <a:ext uri="{FF2B5EF4-FFF2-40B4-BE49-F238E27FC236}">
                <a16:creationId xmlns:a16="http://schemas.microsoft.com/office/drawing/2014/main" id="{D2328040-6C1A-0F29-C1B4-F27CCA029B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9" r="19"/>
          <a:stretch>
            <a:fillRect/>
          </a:stretch>
        </p:blipFill>
        <p:spPr/>
      </p:pic>
    </p:spTree>
    <p:extLst>
      <p:ext uri="{BB962C8B-B14F-4D97-AF65-F5344CB8AC3E}">
        <p14:creationId xmlns:p14="http://schemas.microsoft.com/office/powerpoint/2010/main" val="4035933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28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2FA6A679-AA9E-340E-58BD-E70F97D76779}"/>
              </a:ext>
            </a:extLst>
          </p:cNvPr>
          <p:cNvSpPr txBox="1">
            <a:spLocks/>
          </p:cNvSpPr>
          <p:nvPr/>
        </p:nvSpPr>
        <p:spPr>
          <a:xfrm>
            <a:off x="753035" y="1196752"/>
            <a:ext cx="11062447" cy="1080120"/>
          </a:xfrm>
          <a:prstGeom prst="rect">
            <a:avLst/>
          </a:prstGeom>
        </p:spPr>
        <p:txBody>
          <a:bodyPr/>
          <a:lst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sv-SE" sz="3200">
              <a:solidFill>
                <a:srgbClr val="000B3C"/>
              </a:solidFill>
              <a:latin typeface="Chevin Pro DemiBold" panose="020F0703030000060003" pitchFamily="34" charset="0"/>
            </a:endParaRPr>
          </a:p>
        </p:txBody>
      </p:sp>
      <p:sp>
        <p:nvSpPr>
          <p:cNvPr id="6" name="Rubrik 5">
            <a:extLst>
              <a:ext uri="{FF2B5EF4-FFF2-40B4-BE49-F238E27FC236}">
                <a16:creationId xmlns:a16="http://schemas.microsoft.com/office/drawing/2014/main" id="{CA7A48CF-7B6E-BDAB-56F4-19DFE01C5C6C}"/>
              </a:ext>
            </a:extLst>
          </p:cNvPr>
          <p:cNvSpPr>
            <a:spLocks noGrp="1"/>
          </p:cNvSpPr>
          <p:nvPr>
            <p:ph type="title"/>
          </p:nvPr>
        </p:nvSpPr>
        <p:spPr/>
        <p:txBody>
          <a:bodyPr/>
          <a:lstStyle/>
          <a:p>
            <a:r>
              <a:rPr lang="sv-SE"/>
              <a:t>Håll dig uppdaterad</a:t>
            </a:r>
          </a:p>
        </p:txBody>
      </p:sp>
      <p:sp>
        <p:nvSpPr>
          <p:cNvPr id="10" name="Platshållare för innehåll 9">
            <a:extLst>
              <a:ext uri="{FF2B5EF4-FFF2-40B4-BE49-F238E27FC236}">
                <a16:creationId xmlns:a16="http://schemas.microsoft.com/office/drawing/2014/main" id="{B4FDD132-E14F-0BA1-D97A-5C1E78C29AA9}"/>
              </a:ext>
            </a:extLst>
          </p:cNvPr>
          <p:cNvSpPr>
            <a:spLocks noGrp="1"/>
          </p:cNvSpPr>
          <p:nvPr>
            <p:ph sz="half" idx="1"/>
          </p:nvPr>
        </p:nvSpPr>
        <p:spPr/>
        <p:txBody>
          <a:bodyPr/>
          <a:lstStyle/>
          <a:p>
            <a:pPr marL="0" indent="0" algn="ctr">
              <a:buNone/>
            </a:pPr>
            <a:r>
              <a:rPr lang="sv-SE" dirty="0">
                <a:hlinkClick r:id="rId3"/>
              </a:rPr>
              <a:t>Prenumerera på suntarbetsliv.se/nyhetsbrev</a:t>
            </a:r>
            <a:endParaRPr lang="sv-SE" dirty="0"/>
          </a:p>
        </p:txBody>
      </p:sp>
      <p:sp>
        <p:nvSpPr>
          <p:cNvPr id="15" name="Platshållare för innehåll 14">
            <a:extLst>
              <a:ext uri="{FF2B5EF4-FFF2-40B4-BE49-F238E27FC236}">
                <a16:creationId xmlns:a16="http://schemas.microsoft.com/office/drawing/2014/main" id="{8BBA955D-14F9-7FDA-53A8-9FB615D7A025}"/>
              </a:ext>
            </a:extLst>
          </p:cNvPr>
          <p:cNvSpPr>
            <a:spLocks noGrp="1"/>
          </p:cNvSpPr>
          <p:nvPr>
            <p:ph sz="half" idx="2"/>
          </p:nvPr>
        </p:nvSpPr>
        <p:spPr/>
        <p:txBody>
          <a:bodyPr/>
          <a:lstStyle/>
          <a:p>
            <a:pPr marL="0" indent="0" algn="ctr">
              <a:buNone/>
            </a:pPr>
            <a:r>
              <a:rPr lang="sv-SE"/>
              <a:t>Följ oss i våra sociala kanaler</a:t>
            </a:r>
          </a:p>
          <a:p>
            <a:endParaRPr lang="sv-SE"/>
          </a:p>
        </p:txBody>
      </p:sp>
      <p:pic>
        <p:nvPicPr>
          <p:cNvPr id="14" name="Bildobjekt 13" descr="En bild som visar Teckensnitt, skärmbild, Grafik, symbol&#10;&#10;Automatiskt genererad beskrivning">
            <a:extLst>
              <a:ext uri="{FF2B5EF4-FFF2-40B4-BE49-F238E27FC236}">
                <a16:creationId xmlns:a16="http://schemas.microsoft.com/office/drawing/2014/main" id="{8EB4F5D1-48FB-CCE1-2F4A-918DCD83B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236" y="2773391"/>
            <a:ext cx="3287688" cy="723291"/>
          </a:xfrm>
          <a:prstGeom prst="rect">
            <a:avLst/>
          </a:prstGeom>
        </p:spPr>
      </p:pic>
      <p:pic>
        <p:nvPicPr>
          <p:cNvPr id="5" name="Bildobjekt 4">
            <a:extLst>
              <a:ext uri="{FF2B5EF4-FFF2-40B4-BE49-F238E27FC236}">
                <a16:creationId xmlns:a16="http://schemas.microsoft.com/office/drawing/2014/main" id="{73FDFAF0-457A-B1C7-8BF3-C802D7FD23B3}"/>
              </a:ext>
            </a:extLst>
          </p:cNvPr>
          <p:cNvPicPr>
            <a:picLocks noChangeAspect="1"/>
          </p:cNvPicPr>
          <p:nvPr/>
        </p:nvPicPr>
        <p:blipFill>
          <a:blip r:embed="rId5"/>
          <a:stretch>
            <a:fillRect/>
          </a:stretch>
        </p:blipFill>
        <p:spPr>
          <a:xfrm>
            <a:off x="2245310" y="2773391"/>
            <a:ext cx="2559219" cy="2559219"/>
          </a:xfrm>
          <a:prstGeom prst="rect">
            <a:avLst/>
          </a:prstGeom>
        </p:spPr>
      </p:pic>
    </p:spTree>
    <p:extLst>
      <p:ext uri="{BB962C8B-B14F-4D97-AF65-F5344CB8AC3E}">
        <p14:creationId xmlns:p14="http://schemas.microsoft.com/office/powerpoint/2010/main" val="85693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B07E71DC-6424-D7F0-B581-52AE02491D4A}"/>
              </a:ext>
            </a:extLst>
          </p:cNvPr>
          <p:cNvSpPr>
            <a:spLocks noGrp="1"/>
          </p:cNvSpPr>
          <p:nvPr>
            <p:ph type="body" sz="quarter" idx="16"/>
          </p:nvPr>
        </p:nvSpPr>
        <p:spPr/>
        <p:txBody>
          <a:bodyPr/>
          <a:lstStyle/>
          <a:p>
            <a:r>
              <a:rPr lang="sv-SE"/>
              <a:t>Ibland säger folk till mig att ”det här vet vi redan”. Yes, säger jag då – genomför det!  Då blir det svårare…</a:t>
            </a:r>
          </a:p>
        </p:txBody>
      </p:sp>
      <p:sp>
        <p:nvSpPr>
          <p:cNvPr id="6" name="Platshållare för text 5">
            <a:extLst>
              <a:ext uri="{FF2B5EF4-FFF2-40B4-BE49-F238E27FC236}">
                <a16:creationId xmlns:a16="http://schemas.microsoft.com/office/drawing/2014/main" id="{ED2C909B-1841-9D38-AC1F-B6F6DC0A8644}"/>
              </a:ext>
            </a:extLst>
          </p:cNvPr>
          <p:cNvSpPr>
            <a:spLocks noGrp="1"/>
          </p:cNvSpPr>
          <p:nvPr>
            <p:ph type="body" sz="quarter" idx="17"/>
          </p:nvPr>
        </p:nvSpPr>
        <p:spPr>
          <a:xfrm>
            <a:off x="7355747" y="3933055"/>
            <a:ext cx="4393274" cy="936106"/>
          </a:xfrm>
        </p:spPr>
        <p:txBody>
          <a:bodyPr/>
          <a:lstStyle/>
          <a:p>
            <a:r>
              <a:rPr lang="sv-SE"/>
              <a:t>Eva Vingård</a:t>
            </a:r>
            <a:br>
              <a:rPr lang="sv-SE"/>
            </a:br>
            <a:r>
              <a:rPr lang="sv-SE"/>
              <a:t>Prof emeritus arbets- och miljömedicin</a:t>
            </a:r>
            <a:br>
              <a:rPr lang="sv-SE"/>
            </a:br>
            <a:r>
              <a:rPr lang="sv-SE"/>
              <a:t>Uppsala universitet</a:t>
            </a:r>
          </a:p>
        </p:txBody>
      </p:sp>
      <p:pic>
        <p:nvPicPr>
          <p:cNvPr id="3" name="Platshållare för bild 2" descr="En bild som visar Människoansikte, klädsel, person, kvinna&#10;&#10;Automatiskt genererad beskrivning">
            <a:extLst>
              <a:ext uri="{FF2B5EF4-FFF2-40B4-BE49-F238E27FC236}">
                <a16:creationId xmlns:a16="http://schemas.microsoft.com/office/drawing/2014/main" id="{8273F9DA-8090-8572-183C-4A7161B1749D}"/>
              </a:ext>
            </a:extLst>
          </p:cNvPr>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9926" t="11" r="33824" b="-11"/>
          <a:stretch/>
        </p:blipFill>
        <p:spPr>
          <a:xfrm>
            <a:off x="8328248" y="1412776"/>
            <a:ext cx="2448272" cy="2448272"/>
          </a:xfrm>
        </p:spPr>
      </p:pic>
      <p:sp>
        <p:nvSpPr>
          <p:cNvPr id="8" name="Platshållare för text 7">
            <a:extLst>
              <a:ext uri="{FF2B5EF4-FFF2-40B4-BE49-F238E27FC236}">
                <a16:creationId xmlns:a16="http://schemas.microsoft.com/office/drawing/2014/main" id="{017B758D-F518-4ACF-A3BB-8D11A28C63D8}"/>
              </a:ext>
            </a:extLst>
          </p:cNvPr>
          <p:cNvSpPr>
            <a:spLocks noGrp="1"/>
          </p:cNvSpPr>
          <p:nvPr>
            <p:ph type="body" sz="quarter" idx="19"/>
          </p:nvPr>
        </p:nvSpPr>
        <p:spPr/>
        <p:txBody>
          <a:bodyPr/>
          <a:lstStyle/>
          <a:p>
            <a:r>
              <a:rPr lang="sv-SE"/>
              <a:t>”Vad är friskfaktorer?” Studio Friskfaktor 2 juni 2023</a:t>
            </a:r>
          </a:p>
        </p:txBody>
      </p:sp>
    </p:spTree>
    <p:extLst>
      <p:ext uri="{BB962C8B-B14F-4D97-AF65-F5344CB8AC3E}">
        <p14:creationId xmlns:p14="http://schemas.microsoft.com/office/powerpoint/2010/main" val="114721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8F62F-2431-5D52-875D-5AAD19DC717C}"/>
            </a:ext>
          </a:extLst>
        </p:cNvPr>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B1114812-D7A8-A781-0EA5-8CC9725F6F02}"/>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1434326" y="413736"/>
            <a:ext cx="8915020" cy="5813043"/>
          </a:xfrm>
        </p:spPr>
      </p:pic>
    </p:spTree>
    <p:extLst>
      <p:ext uri="{BB962C8B-B14F-4D97-AF65-F5344CB8AC3E}">
        <p14:creationId xmlns:p14="http://schemas.microsoft.com/office/powerpoint/2010/main" val="393763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382C-7C00-2410-A06A-85F5085FE780}"/>
            </a:ext>
          </a:extLst>
        </p:cNvPr>
        <p:cNvGrpSpPr/>
        <p:nvPr/>
      </p:nvGrpSpPr>
      <p:grpSpPr>
        <a:xfrm>
          <a:off x="0" y="0"/>
          <a:ext cx="0" cy="0"/>
          <a:chOff x="0" y="0"/>
          <a:chExt cx="0" cy="0"/>
        </a:xfrm>
      </p:grpSpPr>
      <p:graphicFrame>
        <p:nvGraphicFramePr>
          <p:cNvPr id="2" name="Tabell 3">
            <a:extLst>
              <a:ext uri="{FF2B5EF4-FFF2-40B4-BE49-F238E27FC236}">
                <a16:creationId xmlns:a16="http://schemas.microsoft.com/office/drawing/2014/main" id="{0D1C57BF-84B4-44CC-E8DD-2970F0D5E5C7}"/>
              </a:ext>
            </a:extLst>
          </p:cNvPr>
          <p:cNvGraphicFramePr>
            <a:graphicFrameLocks noGrp="1"/>
          </p:cNvGraphicFramePr>
          <p:nvPr/>
        </p:nvGraphicFramePr>
        <p:xfrm>
          <a:off x="-1" y="-6433"/>
          <a:ext cx="12191994" cy="6872283"/>
        </p:xfrm>
        <a:graphic>
          <a:graphicData uri="http://schemas.openxmlformats.org/drawingml/2006/table">
            <a:tbl>
              <a:tblPr firstRow="1" bandRow="1">
                <a:tableStyleId>{073A0DAA-6AF3-43AB-8588-CEC1D06C72B9}</a:tableStyleId>
              </a:tblPr>
              <a:tblGrid>
                <a:gridCol w="1354666">
                  <a:extLst>
                    <a:ext uri="{9D8B030D-6E8A-4147-A177-3AD203B41FA5}">
                      <a16:colId xmlns:a16="http://schemas.microsoft.com/office/drawing/2014/main" val="705980046"/>
                    </a:ext>
                  </a:extLst>
                </a:gridCol>
                <a:gridCol w="1354666">
                  <a:extLst>
                    <a:ext uri="{9D8B030D-6E8A-4147-A177-3AD203B41FA5}">
                      <a16:colId xmlns:a16="http://schemas.microsoft.com/office/drawing/2014/main" val="2289228428"/>
                    </a:ext>
                  </a:extLst>
                </a:gridCol>
                <a:gridCol w="1354666">
                  <a:extLst>
                    <a:ext uri="{9D8B030D-6E8A-4147-A177-3AD203B41FA5}">
                      <a16:colId xmlns:a16="http://schemas.microsoft.com/office/drawing/2014/main" val="3698127691"/>
                    </a:ext>
                  </a:extLst>
                </a:gridCol>
                <a:gridCol w="1354666">
                  <a:extLst>
                    <a:ext uri="{9D8B030D-6E8A-4147-A177-3AD203B41FA5}">
                      <a16:colId xmlns:a16="http://schemas.microsoft.com/office/drawing/2014/main" val="987834313"/>
                    </a:ext>
                  </a:extLst>
                </a:gridCol>
                <a:gridCol w="1354666">
                  <a:extLst>
                    <a:ext uri="{9D8B030D-6E8A-4147-A177-3AD203B41FA5}">
                      <a16:colId xmlns:a16="http://schemas.microsoft.com/office/drawing/2014/main" val="2110430531"/>
                    </a:ext>
                  </a:extLst>
                </a:gridCol>
                <a:gridCol w="1354666">
                  <a:extLst>
                    <a:ext uri="{9D8B030D-6E8A-4147-A177-3AD203B41FA5}">
                      <a16:colId xmlns:a16="http://schemas.microsoft.com/office/drawing/2014/main" val="908231922"/>
                    </a:ext>
                  </a:extLst>
                </a:gridCol>
                <a:gridCol w="1354666">
                  <a:extLst>
                    <a:ext uri="{9D8B030D-6E8A-4147-A177-3AD203B41FA5}">
                      <a16:colId xmlns:a16="http://schemas.microsoft.com/office/drawing/2014/main" val="1285080036"/>
                    </a:ext>
                  </a:extLst>
                </a:gridCol>
                <a:gridCol w="1354666">
                  <a:extLst>
                    <a:ext uri="{9D8B030D-6E8A-4147-A177-3AD203B41FA5}">
                      <a16:colId xmlns:a16="http://schemas.microsoft.com/office/drawing/2014/main" val="3465480704"/>
                    </a:ext>
                  </a:extLst>
                </a:gridCol>
                <a:gridCol w="1354666">
                  <a:extLst>
                    <a:ext uri="{9D8B030D-6E8A-4147-A177-3AD203B41FA5}">
                      <a16:colId xmlns:a16="http://schemas.microsoft.com/office/drawing/2014/main" val="698848627"/>
                    </a:ext>
                  </a:extLst>
                </a:gridCol>
              </a:tblGrid>
              <a:tr h="1487243">
                <a:tc>
                  <a:txBody>
                    <a:bodyPr/>
                    <a:lstStyle/>
                    <a:p>
                      <a:endParaRPr lang="sv-S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effectLst/>
                          <a:uLnTx/>
                          <a:uFillTx/>
                        </a:rPr>
                        <a:t>Närvarande, tillitsfullt och engagerat ledarskap</a:t>
                      </a:r>
                      <a:endParaRPr kumimoji="0" lang="sv-SE" sz="1700" b="1" i="0" u="none" strike="noStrike" kern="1200" cap="none" spc="0" normalizeH="0" baseline="0" noProof="0">
                        <a:ln>
                          <a:noFill/>
                        </a:ln>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Rättvis och transparent organisation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700" b="1" i="0" u="none" strike="noStrike" kern="1200" cap="none" spc="0" normalizeH="0" baseline="0" noProof="0">
                        <a:ln>
                          <a:noFill/>
                        </a:ln>
                        <a:solidFill>
                          <a:schemeClr val="bg2"/>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Kommuni-kation och återkoppling</a:t>
                      </a:r>
                      <a:endParaRPr kumimoji="0" lang="sv-SE" sz="1700" b="1" i="0" u="none" strike="noStrike" kern="1200" cap="none" spc="0" normalizeH="0" baseline="0" noProof="0">
                        <a:ln>
                          <a:noFill/>
                        </a:ln>
                        <a:solidFill>
                          <a:schemeClr val="bg2"/>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Delaktighet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och inflytande</a:t>
                      </a:r>
                      <a:endParaRPr kumimoji="0" lang="sv-SE" sz="1700" b="1" i="0" u="none" strike="noStrike" kern="1200" cap="none" spc="0" normalizeH="0" baseline="0" noProof="0">
                        <a:ln>
                          <a:noFill/>
                        </a:ln>
                        <a:solidFill>
                          <a:schemeClr val="bg2"/>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Prioritering av arbets-uppgifter</a:t>
                      </a:r>
                      <a:endParaRPr kumimoji="0" lang="sv-SE" sz="1700" b="1" i="0" u="none" strike="noStrike" kern="1200" cap="none" spc="0" normalizeH="0" baseline="0" noProof="0">
                        <a:ln>
                          <a:noFill/>
                        </a:ln>
                        <a:solidFill>
                          <a:schemeClr val="bg2"/>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Kompetens-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utveckling hela arbetslivet</a:t>
                      </a:r>
                      <a:endParaRPr kumimoji="0" lang="sv-SE" sz="1700" b="1" i="0" u="none" strike="noStrike" kern="1200" cap="none" spc="0" normalizeH="0" baseline="0" noProof="0">
                        <a:ln>
                          <a:noFill/>
                        </a:ln>
                        <a:solidFill>
                          <a:schemeClr val="bg2"/>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Tidiga insatser och arbets-anpassning</a:t>
                      </a:r>
                      <a:endParaRPr kumimoji="0" lang="sv-SE" sz="1700" b="1" i="0" u="none" strike="noStrike" kern="1200" cap="none" spc="0" normalizeH="0" baseline="0" noProof="0">
                        <a:ln>
                          <a:noFill/>
                        </a:ln>
                        <a:solidFill>
                          <a:schemeClr val="bg2"/>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700" b="1" u="none" strike="noStrike" kern="1200" cap="none" spc="0" normalizeH="0" baseline="0" noProof="0">
                          <a:ln>
                            <a:noFill/>
                          </a:ln>
                          <a:solidFill>
                            <a:schemeClr val="bg2"/>
                          </a:solidFill>
                          <a:effectLst/>
                          <a:uLnTx/>
                          <a:uFillTx/>
                        </a:rPr>
                        <a:t>SAM i vardagen</a:t>
                      </a:r>
                    </a:p>
                    <a:p>
                      <a:pPr algn="ctr"/>
                      <a:endParaRPr lang="sv-SE" sz="1700">
                        <a:solidFill>
                          <a:schemeClr val="bg2"/>
                        </a:solidFill>
                      </a:endParaRPr>
                    </a:p>
                  </a:txBody>
                  <a:tcPr anchor="ctr"/>
                </a:tc>
                <a:extLst>
                  <a:ext uri="{0D108BD9-81ED-4DB2-BD59-A6C34878D82A}">
                    <a16:rowId xmlns:a16="http://schemas.microsoft.com/office/drawing/2014/main" val="4021858664"/>
                  </a:ext>
                </a:extLst>
              </a:tr>
              <a:tr h="782161">
                <a:tc>
                  <a:txBody>
                    <a:bodyPr/>
                    <a:lstStyle/>
                    <a:p>
                      <a:pPr algn="ctr"/>
                      <a:r>
                        <a:rPr kumimoji="0" lang="sv-SE" sz="1600" b="1" u="none" strike="noStrike" kern="1200" cap="none" spc="0" normalizeH="0" baseline="0" noProof="0">
                          <a:ln>
                            <a:noFill/>
                          </a:ln>
                          <a:effectLst/>
                          <a:uLnTx/>
                          <a:uFillTx/>
                        </a:rPr>
                        <a:t>Övergripande ledning</a:t>
                      </a:r>
                      <a:endParaRPr lang="sv-SE" sz="1600"/>
                    </a:p>
                  </a:txBody>
                  <a:tcPr anchor="ct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214353725"/>
                  </a:ext>
                </a:extLst>
              </a:tr>
              <a:tr h="850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effectLst/>
                          <a:uLnTx/>
                          <a:uFillTx/>
                          <a:latin typeface="+mn-lt"/>
                          <a:ea typeface="+mn-ea"/>
                          <a:cs typeface="+mn-cs"/>
                        </a:rPr>
                        <a:t>Stöd-funktioner</a:t>
                      </a:r>
                    </a:p>
                  </a:txBody>
                  <a:tcPr anchor="ct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045155315"/>
                  </a:ext>
                </a:extLst>
              </a:tr>
              <a:tr h="782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effectLst/>
                          <a:uLnTx/>
                          <a:uFillTx/>
                          <a:latin typeface="+mn-lt"/>
                          <a:ea typeface="+mn-ea"/>
                          <a:cs typeface="+mn-cs"/>
                        </a:rPr>
                        <a:t>Central samverkan</a:t>
                      </a:r>
                    </a:p>
                  </a:txBody>
                  <a:tcPr anchor="ct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24891217"/>
                  </a:ext>
                </a:extLst>
              </a:tr>
              <a:tr h="7821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u="none" strike="noStrike" kern="1200" cap="none" spc="0" normalizeH="0" baseline="0" noProof="0">
                          <a:ln>
                            <a:noFill/>
                          </a:ln>
                          <a:effectLst/>
                          <a:uLnTx/>
                          <a:uFillTx/>
                        </a:rPr>
                        <a:t>Chefer</a:t>
                      </a:r>
                      <a:endParaRPr kumimoji="0" lang="sv-SE" sz="1600" b="1" i="0" u="none" strike="noStrike" kern="1200" cap="none" spc="0" normalizeH="0" baseline="0" noProof="0">
                        <a:ln>
                          <a:noFill/>
                        </a:ln>
                        <a:effectLst/>
                        <a:uLnTx/>
                        <a:uFillTx/>
                        <a:latin typeface="+mn-lt"/>
                        <a:ea typeface="+mn-ea"/>
                        <a:cs typeface="+mn-cs"/>
                      </a:endParaRPr>
                    </a:p>
                  </a:txBody>
                  <a:tcPr anchor="ct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4184066906"/>
                  </a:ext>
                </a:extLst>
              </a:tr>
              <a:tr h="14055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u="none" strike="noStrike" kern="1200" cap="none" spc="0" normalizeH="0" baseline="0" noProof="0">
                          <a:ln>
                            <a:noFill/>
                          </a:ln>
                          <a:effectLst/>
                          <a:uLnTx/>
                          <a:uFillTx/>
                        </a:rPr>
                        <a:t>Skydds-ombud / fackligt förtroende-vald</a:t>
                      </a:r>
                      <a:endParaRPr kumimoji="0" lang="sv-SE" sz="1200" b="1" i="0" u="none" strike="noStrike" kern="1200" cap="none" spc="0" normalizeH="0" baseline="0" noProof="0">
                        <a:ln>
                          <a:noFill/>
                        </a:ln>
                        <a:effectLst/>
                        <a:uLnTx/>
                        <a:uFillTx/>
                        <a:latin typeface="+mn-lt"/>
                        <a:ea typeface="+mn-ea"/>
                        <a:cs typeface="+mn-cs"/>
                      </a:endParaRPr>
                    </a:p>
                  </a:txBody>
                  <a:tcPr anchor="ct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3802090589"/>
                  </a:ext>
                </a:extLst>
              </a:tr>
              <a:tr h="782161">
                <a:tc>
                  <a:txBody>
                    <a:bodyPr/>
                    <a:lstStyle/>
                    <a:p>
                      <a:pPr algn="ctr"/>
                      <a:r>
                        <a:rPr kumimoji="0" lang="sv-SE" sz="1600" b="1" u="none" strike="noStrike" kern="1200" cap="none" spc="0" normalizeH="0" baseline="0" noProof="0">
                          <a:ln>
                            <a:noFill/>
                          </a:ln>
                          <a:effectLst/>
                          <a:uLnTx/>
                          <a:uFillTx/>
                        </a:rPr>
                        <a:t>Medarbetare</a:t>
                      </a:r>
                      <a:endParaRPr lang="sv-SE" sz="1600"/>
                    </a:p>
                  </a:txBody>
                  <a:tcPr anchor="ct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tc>
                  <a:txBody>
                    <a:bodyPr/>
                    <a:lstStyle/>
                    <a:p>
                      <a:endParaRPr lang="sv-SE"/>
                    </a:p>
                  </a:txBody>
                  <a:tcPr/>
                </a:tc>
                <a:extLst>
                  <a:ext uri="{0D108BD9-81ED-4DB2-BD59-A6C34878D82A}">
                    <a16:rowId xmlns:a16="http://schemas.microsoft.com/office/drawing/2014/main" val="1329468851"/>
                  </a:ext>
                </a:extLst>
              </a:tr>
            </a:tbl>
          </a:graphicData>
        </a:graphic>
      </p:graphicFrame>
      <p:pic>
        <p:nvPicPr>
          <p:cNvPr id="24" name="Bildobjekt 23">
            <a:extLst>
              <a:ext uri="{FF2B5EF4-FFF2-40B4-BE49-F238E27FC236}">
                <a16:creationId xmlns:a16="http://schemas.microsoft.com/office/drawing/2014/main" id="{C59D4988-A05B-176B-8DB2-D04C3CA55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91" y="243323"/>
            <a:ext cx="973181" cy="969825"/>
          </a:xfrm>
          <a:prstGeom prst="rect">
            <a:avLst/>
          </a:prstGeom>
        </p:spPr>
      </p:pic>
      <p:sp>
        <p:nvSpPr>
          <p:cNvPr id="6" name="textruta 5">
            <a:extLst>
              <a:ext uri="{FF2B5EF4-FFF2-40B4-BE49-F238E27FC236}">
                <a16:creationId xmlns:a16="http://schemas.microsoft.com/office/drawing/2014/main" id="{FAD1FDFB-65F8-0711-189E-D2037E6615A3}"/>
              </a:ext>
            </a:extLst>
          </p:cNvPr>
          <p:cNvSpPr txBox="1"/>
          <p:nvPr/>
        </p:nvSpPr>
        <p:spPr>
          <a:xfrm>
            <a:off x="4145597" y="5573361"/>
            <a:ext cx="1248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B3C"/>
              </a:solidFill>
              <a:effectLst/>
              <a:uLnTx/>
              <a:uFillTx/>
              <a:latin typeface="Calibri"/>
              <a:ea typeface="+mn-ea"/>
              <a:cs typeface="+mn-cs"/>
            </a:endParaRPr>
          </a:p>
        </p:txBody>
      </p:sp>
      <p:sp>
        <p:nvSpPr>
          <p:cNvPr id="4" name="Pratbubbla: oval 3">
            <a:extLst>
              <a:ext uri="{FF2B5EF4-FFF2-40B4-BE49-F238E27FC236}">
                <a16:creationId xmlns:a16="http://schemas.microsoft.com/office/drawing/2014/main" id="{38F2F037-D746-285F-780F-73C11FA99F43}"/>
              </a:ext>
            </a:extLst>
          </p:cNvPr>
          <p:cNvSpPr/>
          <p:nvPr/>
        </p:nvSpPr>
        <p:spPr>
          <a:xfrm>
            <a:off x="2318937" y="1275763"/>
            <a:ext cx="2132048" cy="1208248"/>
          </a:xfrm>
          <a:prstGeom prst="wedgeEllipseCallout">
            <a:avLst>
              <a:gd name="adj1" fmla="val 59292"/>
              <a:gd name="adj2" fmla="val 19219"/>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sv-SE" sz="2400">
                <a:solidFill>
                  <a:srgbClr val="000B3C"/>
                </a:solidFill>
              </a:rPr>
              <a:t>Jag ställer följdfrågor</a:t>
            </a:r>
          </a:p>
        </p:txBody>
      </p:sp>
      <p:sp>
        <p:nvSpPr>
          <p:cNvPr id="10" name="Pratbubbla: oval 9">
            <a:extLst>
              <a:ext uri="{FF2B5EF4-FFF2-40B4-BE49-F238E27FC236}">
                <a16:creationId xmlns:a16="http://schemas.microsoft.com/office/drawing/2014/main" id="{228165E4-7D69-02D5-BE2D-885E1289C21B}"/>
              </a:ext>
            </a:extLst>
          </p:cNvPr>
          <p:cNvSpPr/>
          <p:nvPr/>
        </p:nvSpPr>
        <p:spPr>
          <a:xfrm>
            <a:off x="5059823" y="1534811"/>
            <a:ext cx="2132049" cy="1208248"/>
          </a:xfrm>
          <a:prstGeom prst="wedgeEllipseCallout">
            <a:avLst>
              <a:gd name="adj1" fmla="val -63042"/>
              <a:gd name="adj2" fmla="val 40758"/>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sv-SE" sz="2400">
                <a:solidFill>
                  <a:srgbClr val="000B3C"/>
                </a:solidFill>
              </a:rPr>
              <a:t>Jag ställer följdfrågor</a:t>
            </a:r>
          </a:p>
        </p:txBody>
      </p:sp>
      <p:sp>
        <p:nvSpPr>
          <p:cNvPr id="12" name="Pratbubbla: oval 11">
            <a:extLst>
              <a:ext uri="{FF2B5EF4-FFF2-40B4-BE49-F238E27FC236}">
                <a16:creationId xmlns:a16="http://schemas.microsoft.com/office/drawing/2014/main" id="{DE12A37A-394F-554D-A230-06302961F445}"/>
              </a:ext>
            </a:extLst>
          </p:cNvPr>
          <p:cNvSpPr/>
          <p:nvPr/>
        </p:nvSpPr>
        <p:spPr>
          <a:xfrm>
            <a:off x="5025470" y="5547890"/>
            <a:ext cx="2098661" cy="987712"/>
          </a:xfrm>
          <a:prstGeom prst="wedgeEllipseCallout">
            <a:avLst>
              <a:gd name="adj1" fmla="val -60160"/>
              <a:gd name="adj2" fmla="val 48373"/>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sv-SE" sz="2400">
                <a:solidFill>
                  <a:srgbClr val="000B3C"/>
                </a:solidFill>
              </a:rPr>
              <a:t>Jag ställer följdfrågor</a:t>
            </a:r>
          </a:p>
        </p:txBody>
      </p:sp>
      <p:sp>
        <p:nvSpPr>
          <p:cNvPr id="9" name="Pratbubbla: oval 8">
            <a:extLst>
              <a:ext uri="{FF2B5EF4-FFF2-40B4-BE49-F238E27FC236}">
                <a16:creationId xmlns:a16="http://schemas.microsoft.com/office/drawing/2014/main" id="{B32A2DDA-D843-3E2B-77EA-830C29C73B17}"/>
              </a:ext>
            </a:extLst>
          </p:cNvPr>
          <p:cNvSpPr/>
          <p:nvPr/>
        </p:nvSpPr>
        <p:spPr>
          <a:xfrm>
            <a:off x="2356316" y="2743059"/>
            <a:ext cx="2305056" cy="1224479"/>
          </a:xfrm>
          <a:prstGeom prst="wedgeEllipseCallout">
            <a:avLst>
              <a:gd name="adj1" fmla="val 55708"/>
              <a:gd name="adj2" fmla="val 21177"/>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sv-SE" sz="2400">
                <a:solidFill>
                  <a:srgbClr val="000B3C"/>
                </a:solidFill>
              </a:rPr>
              <a:t>Jag ställer följdfrågor</a:t>
            </a:r>
          </a:p>
        </p:txBody>
      </p:sp>
      <p:sp>
        <p:nvSpPr>
          <p:cNvPr id="8" name="Pratbubbla: oval 7">
            <a:extLst>
              <a:ext uri="{FF2B5EF4-FFF2-40B4-BE49-F238E27FC236}">
                <a16:creationId xmlns:a16="http://schemas.microsoft.com/office/drawing/2014/main" id="{F950C014-A693-BDF5-65A2-BB6DD0BA4D94}"/>
              </a:ext>
            </a:extLst>
          </p:cNvPr>
          <p:cNvSpPr/>
          <p:nvPr/>
        </p:nvSpPr>
        <p:spPr>
          <a:xfrm>
            <a:off x="5207138" y="3712191"/>
            <a:ext cx="2305056" cy="1262382"/>
          </a:xfrm>
          <a:prstGeom prst="wedgeEllipseCallout">
            <a:avLst>
              <a:gd name="adj1" fmla="val -61863"/>
              <a:gd name="adj2" fmla="val 16709"/>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sv-SE" sz="2400">
                <a:solidFill>
                  <a:srgbClr val="000B3C"/>
                </a:solidFill>
              </a:rPr>
              <a:t>Jag ställer följdfrågor</a:t>
            </a:r>
          </a:p>
        </p:txBody>
      </p:sp>
      <p:sp>
        <p:nvSpPr>
          <p:cNvPr id="11" name="Pratbubbla: oval 10">
            <a:extLst>
              <a:ext uri="{FF2B5EF4-FFF2-40B4-BE49-F238E27FC236}">
                <a16:creationId xmlns:a16="http://schemas.microsoft.com/office/drawing/2014/main" id="{9210C28E-921D-A836-2AA0-404533A940B9}"/>
              </a:ext>
            </a:extLst>
          </p:cNvPr>
          <p:cNvSpPr/>
          <p:nvPr/>
        </p:nvSpPr>
        <p:spPr>
          <a:xfrm>
            <a:off x="1827233" y="4870428"/>
            <a:ext cx="2707509" cy="1563041"/>
          </a:xfrm>
          <a:prstGeom prst="wedgeEllipseCallout">
            <a:avLst>
              <a:gd name="adj1" fmla="val 58962"/>
              <a:gd name="adj2" fmla="val -2502"/>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sv-SE" sz="2400">
                <a:solidFill>
                  <a:srgbClr val="000B3C"/>
                </a:solidFill>
              </a:rPr>
              <a:t>Jag ställer följdfrågor</a:t>
            </a:r>
          </a:p>
        </p:txBody>
      </p:sp>
      <p:sp>
        <p:nvSpPr>
          <p:cNvPr id="19" name="Ellips 18">
            <a:extLst>
              <a:ext uri="{FF2B5EF4-FFF2-40B4-BE49-F238E27FC236}">
                <a16:creationId xmlns:a16="http://schemas.microsoft.com/office/drawing/2014/main" id="{4DCC90A0-41E5-63AC-18BB-F65CB2BFE856}"/>
              </a:ext>
            </a:extLst>
          </p:cNvPr>
          <p:cNvSpPr/>
          <p:nvPr/>
        </p:nvSpPr>
        <p:spPr>
          <a:xfrm>
            <a:off x="8883772" y="1384728"/>
            <a:ext cx="2888200" cy="258280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srgbClr val="FFFFFF"/>
                </a:solidFill>
                <a:effectLst/>
                <a:uLnTx/>
                <a:uFillTx/>
                <a:latin typeface="Calibri"/>
                <a:ea typeface="+mn-ea"/>
                <a:cs typeface="+mn-cs"/>
              </a:rPr>
              <a:t>Alla behöver hjälpas åt i friskfaktor-arbetet!</a:t>
            </a:r>
          </a:p>
        </p:txBody>
      </p:sp>
      <p:pic>
        <p:nvPicPr>
          <p:cNvPr id="5" name="Bild 4" descr="Ikon pil åt höger.">
            <a:extLst>
              <a:ext uri="{FF2B5EF4-FFF2-40B4-BE49-F238E27FC236}">
                <a16:creationId xmlns:a16="http://schemas.microsoft.com/office/drawing/2014/main" id="{AFA99B47-A56A-7F46-ABB0-DF246CF7FA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89552" y="1087231"/>
            <a:ext cx="520621" cy="594995"/>
          </a:xfrm>
          <a:prstGeom prst="rect">
            <a:avLst/>
          </a:prstGeom>
        </p:spPr>
      </p:pic>
      <p:pic>
        <p:nvPicPr>
          <p:cNvPr id="7" name="Bild 6" descr="Ikon pil åt höger.">
            <a:extLst>
              <a:ext uri="{FF2B5EF4-FFF2-40B4-BE49-F238E27FC236}">
                <a16:creationId xmlns:a16="http://schemas.microsoft.com/office/drawing/2014/main" id="{A3988C1C-8CB7-9BE5-B33D-35A59AFD0E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89552" y="1926203"/>
            <a:ext cx="520621" cy="594995"/>
          </a:xfrm>
          <a:prstGeom prst="rect">
            <a:avLst/>
          </a:prstGeom>
        </p:spPr>
      </p:pic>
      <p:pic>
        <p:nvPicPr>
          <p:cNvPr id="13" name="Bild 12" descr="Ikon pil åt höger.">
            <a:extLst>
              <a:ext uri="{FF2B5EF4-FFF2-40B4-BE49-F238E27FC236}">
                <a16:creationId xmlns:a16="http://schemas.microsoft.com/office/drawing/2014/main" id="{32423437-F099-834B-850E-F84D07DD99F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89552" y="2705872"/>
            <a:ext cx="520621" cy="594995"/>
          </a:xfrm>
          <a:prstGeom prst="rect">
            <a:avLst/>
          </a:prstGeom>
        </p:spPr>
      </p:pic>
      <p:pic>
        <p:nvPicPr>
          <p:cNvPr id="14" name="Bild 13" descr="Ikon pil åt höger.">
            <a:extLst>
              <a:ext uri="{FF2B5EF4-FFF2-40B4-BE49-F238E27FC236}">
                <a16:creationId xmlns:a16="http://schemas.microsoft.com/office/drawing/2014/main" id="{89BE43C0-434E-3DA9-73B1-9985C33CA7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89552" y="3452512"/>
            <a:ext cx="520621" cy="594995"/>
          </a:xfrm>
          <a:prstGeom prst="rect">
            <a:avLst/>
          </a:prstGeom>
        </p:spPr>
      </p:pic>
      <p:pic>
        <p:nvPicPr>
          <p:cNvPr id="15" name="Bild 14" descr="Ikon pil åt höger.">
            <a:extLst>
              <a:ext uri="{FF2B5EF4-FFF2-40B4-BE49-F238E27FC236}">
                <a16:creationId xmlns:a16="http://schemas.microsoft.com/office/drawing/2014/main" id="{651996AB-74F9-6D41-EA53-7AC407BA97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89552" y="4199152"/>
            <a:ext cx="520621" cy="594995"/>
          </a:xfrm>
          <a:prstGeom prst="rect">
            <a:avLst/>
          </a:prstGeom>
        </p:spPr>
      </p:pic>
      <p:pic>
        <p:nvPicPr>
          <p:cNvPr id="16" name="Bild 15" descr="Ikon pil åt höger.">
            <a:extLst>
              <a:ext uri="{FF2B5EF4-FFF2-40B4-BE49-F238E27FC236}">
                <a16:creationId xmlns:a16="http://schemas.microsoft.com/office/drawing/2014/main" id="{CA4EFE73-E9E7-595B-1531-0CD93F11C3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89552" y="5800464"/>
            <a:ext cx="520621" cy="594995"/>
          </a:xfrm>
          <a:prstGeom prst="rect">
            <a:avLst/>
          </a:prstGeom>
        </p:spPr>
      </p:pic>
    </p:spTree>
    <p:extLst>
      <p:ext uri="{BB962C8B-B14F-4D97-AF65-F5344CB8AC3E}">
        <p14:creationId xmlns:p14="http://schemas.microsoft.com/office/powerpoint/2010/main" val="20082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2"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2" presetClass="entr" presetSubtype="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2" presetClass="entr" presetSubtype="1"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9" grpId="0" animBg="1"/>
      <p:bldP spid="8" grpId="0" animBg="1"/>
      <p:bldP spid="11"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BCAE0BA-3867-BF6F-D020-05A5EE14D6FF}"/>
              </a:ext>
            </a:extLst>
          </p:cNvPr>
          <p:cNvSpPr>
            <a:spLocks noGrp="1"/>
          </p:cNvSpPr>
          <p:nvPr>
            <p:ph type="body" sz="quarter" idx="13"/>
          </p:nvPr>
        </p:nvSpPr>
        <p:spPr>
          <a:xfrm>
            <a:off x="281195" y="685613"/>
            <a:ext cx="5248226" cy="611981"/>
          </a:xfrm>
        </p:spPr>
        <p:txBody>
          <a:bodyPr/>
          <a:lstStyle/>
          <a:p>
            <a:pPr algn="ctr"/>
            <a:r>
              <a:rPr lang="sv-SE" sz="4000" b="1" dirty="0"/>
              <a:t>Gör inte mer </a:t>
            </a:r>
            <a:br>
              <a:rPr lang="sv-SE" sz="4000" b="1" dirty="0"/>
            </a:br>
            <a:r>
              <a:rPr lang="sv-SE" sz="4000" b="1" dirty="0"/>
              <a:t>– gör annorlunda!</a:t>
            </a:r>
            <a:endParaRPr lang="sv-SE" sz="4000" dirty="0"/>
          </a:p>
        </p:txBody>
      </p:sp>
      <p:sp>
        <p:nvSpPr>
          <p:cNvPr id="2" name="Platshållare för text 1">
            <a:extLst>
              <a:ext uri="{FF2B5EF4-FFF2-40B4-BE49-F238E27FC236}">
                <a16:creationId xmlns:a16="http://schemas.microsoft.com/office/drawing/2014/main" id="{557D863F-59BA-A6C6-DE06-A9DB258DCC25}"/>
              </a:ext>
            </a:extLst>
          </p:cNvPr>
          <p:cNvSpPr>
            <a:spLocks noGrp="1"/>
          </p:cNvSpPr>
          <p:nvPr>
            <p:ph type="body" sz="quarter" idx="10"/>
          </p:nvPr>
        </p:nvSpPr>
        <p:spPr/>
        <p:txBody>
          <a:bodyPr/>
          <a:lstStyle/>
          <a:p>
            <a:endParaRPr lang="sv-SE"/>
          </a:p>
        </p:txBody>
      </p:sp>
      <p:pic>
        <p:nvPicPr>
          <p:cNvPr id="8" name="Platshållare för bild 7" descr="Hjärta gjort av vitt godis">
            <a:extLst>
              <a:ext uri="{FF2B5EF4-FFF2-40B4-BE49-F238E27FC236}">
                <a16:creationId xmlns:a16="http://schemas.microsoft.com/office/drawing/2014/main" id="{ADB8E8A7-E521-2D18-568D-6B7FDCD78EA0}"/>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6463" b="6463"/>
          <a:stretch>
            <a:fillRect/>
          </a:stretch>
        </p:blipFill>
        <p:spPr/>
      </p:pic>
    </p:spTree>
    <p:extLst>
      <p:ext uri="{BB962C8B-B14F-4D97-AF65-F5344CB8AC3E}">
        <p14:creationId xmlns:p14="http://schemas.microsoft.com/office/powerpoint/2010/main" val="89254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descr="En bild som visar klädsel, inomhus, person, person&#10;&#10;Automatiskt genererad beskrivning">
            <a:extLst>
              <a:ext uri="{FF2B5EF4-FFF2-40B4-BE49-F238E27FC236}">
                <a16:creationId xmlns:a16="http://schemas.microsoft.com/office/drawing/2014/main" id="{710707B9-5734-52C5-B855-CE022063886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p:pic>
      <p:sp>
        <p:nvSpPr>
          <p:cNvPr id="11" name="Platshållare för text 10">
            <a:extLst>
              <a:ext uri="{FF2B5EF4-FFF2-40B4-BE49-F238E27FC236}">
                <a16:creationId xmlns:a16="http://schemas.microsoft.com/office/drawing/2014/main" id="{F2BB580D-72C1-02FD-3EBA-74A14A604012}"/>
              </a:ext>
            </a:extLst>
          </p:cNvPr>
          <p:cNvSpPr>
            <a:spLocks noGrp="1"/>
          </p:cNvSpPr>
          <p:nvPr>
            <p:ph type="body" sz="quarter" idx="10"/>
          </p:nvPr>
        </p:nvSpPr>
        <p:spPr/>
        <p:txBody>
          <a:bodyPr/>
          <a:lstStyle/>
          <a:p>
            <a:endParaRPr lang="sv-SE"/>
          </a:p>
        </p:txBody>
      </p:sp>
      <p:sp>
        <p:nvSpPr>
          <p:cNvPr id="2" name="textruta 1">
            <a:extLst>
              <a:ext uri="{FF2B5EF4-FFF2-40B4-BE49-F238E27FC236}">
                <a16:creationId xmlns:a16="http://schemas.microsoft.com/office/drawing/2014/main" id="{8FBA656B-B6E7-529B-A0E8-ADEF87D60E0F}"/>
              </a:ext>
            </a:extLst>
          </p:cNvPr>
          <p:cNvSpPr txBox="1"/>
          <p:nvPr/>
        </p:nvSpPr>
        <p:spPr>
          <a:xfrm>
            <a:off x="5637276" y="2980944"/>
            <a:ext cx="914400" cy="914400"/>
          </a:xfrm>
          <a:prstGeom prst="rect">
            <a:avLst/>
          </a:prstGeom>
        </p:spPr>
        <p:txBody>
          <a:bodyPr vert="horz"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DEDE5"/>
              </a:solidFill>
              <a:effectLst/>
              <a:uLnTx/>
              <a:uFillTx/>
              <a:latin typeface="Calibri"/>
              <a:ea typeface="+mn-ea"/>
              <a:cs typeface="+mn-cs"/>
            </a:endParaRPr>
          </a:p>
        </p:txBody>
      </p:sp>
      <p:sp>
        <p:nvSpPr>
          <p:cNvPr id="7" name="textruta 6">
            <a:extLst>
              <a:ext uri="{FF2B5EF4-FFF2-40B4-BE49-F238E27FC236}">
                <a16:creationId xmlns:a16="http://schemas.microsoft.com/office/drawing/2014/main" id="{51E24F4F-4231-CDB7-1231-5E565B8AF1BB}"/>
              </a:ext>
            </a:extLst>
          </p:cNvPr>
          <p:cNvSpPr txBox="1"/>
          <p:nvPr/>
        </p:nvSpPr>
        <p:spPr>
          <a:xfrm>
            <a:off x="7194264" y="4429488"/>
            <a:ext cx="4525296" cy="11387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srgbClr val="FFFFFF"/>
                </a:solidFill>
                <a:effectLst/>
                <a:uLnTx/>
                <a:uFillTx/>
                <a:latin typeface="Calibri"/>
                <a:ea typeface="+mn-ea"/>
                <a:cs typeface="+mn-cs"/>
              </a:rPr>
              <a:t>Friskfaktorlabbet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srgbClr val="FFFFFF"/>
                </a:solidFill>
                <a:effectLst/>
                <a:uLnTx/>
                <a:uFillTx/>
                <a:latin typeface="Calibri"/>
                <a:ea typeface="+mn-ea"/>
                <a:cs typeface="+mn-cs"/>
              </a:rPr>
              <a:t>Kom igång med friskfaktorer!</a:t>
            </a:r>
          </a:p>
        </p:txBody>
      </p:sp>
    </p:spTree>
    <p:extLst>
      <p:ext uri="{BB962C8B-B14F-4D97-AF65-F5344CB8AC3E}">
        <p14:creationId xmlns:p14="http://schemas.microsoft.com/office/powerpoint/2010/main" val="118405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79B7A81-3837-E1A2-4639-023CD91E2D85}"/>
              </a:ext>
            </a:extLst>
          </p:cNvPr>
          <p:cNvSpPr>
            <a:spLocks noGrp="1"/>
          </p:cNvSpPr>
          <p:nvPr>
            <p:ph type="body" sz="quarter" idx="14"/>
          </p:nvPr>
        </p:nvSpPr>
        <p:spPr/>
        <p:txBody>
          <a:bodyPr/>
          <a:lstStyle/>
          <a:p>
            <a:r>
              <a:rPr lang="sv-SE"/>
              <a:t>Friskfaktorlabbet</a:t>
            </a:r>
          </a:p>
        </p:txBody>
      </p:sp>
      <p:sp>
        <p:nvSpPr>
          <p:cNvPr id="3" name="Rubrik 2">
            <a:extLst>
              <a:ext uri="{FF2B5EF4-FFF2-40B4-BE49-F238E27FC236}">
                <a16:creationId xmlns:a16="http://schemas.microsoft.com/office/drawing/2014/main" id="{8D2A3A21-D749-D9F4-A197-32237FE8E388}"/>
              </a:ext>
            </a:extLst>
          </p:cNvPr>
          <p:cNvSpPr>
            <a:spLocks noGrp="1"/>
          </p:cNvSpPr>
          <p:nvPr>
            <p:ph type="title"/>
          </p:nvPr>
        </p:nvSpPr>
        <p:spPr/>
        <p:txBody>
          <a:bodyPr/>
          <a:lstStyle/>
          <a:p>
            <a:r>
              <a:rPr lang="sv-SE"/>
              <a:t>Två olika aktiviteter</a:t>
            </a:r>
          </a:p>
        </p:txBody>
      </p:sp>
      <p:sp>
        <p:nvSpPr>
          <p:cNvPr id="2" name="Rektangel: rundade hörn 1">
            <a:extLst>
              <a:ext uri="{FF2B5EF4-FFF2-40B4-BE49-F238E27FC236}">
                <a16:creationId xmlns:a16="http://schemas.microsoft.com/office/drawing/2014/main" id="{3A7C6105-D262-945B-FD4A-C014578063E9}"/>
              </a:ext>
            </a:extLst>
          </p:cNvPr>
          <p:cNvSpPr/>
          <p:nvPr/>
        </p:nvSpPr>
        <p:spPr>
          <a:xfrm>
            <a:off x="1100936" y="1406231"/>
            <a:ext cx="9205114" cy="2022769"/>
          </a:xfrm>
          <a:prstGeom prst="round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text, person, skärmbild, klädsel&#10;&#10;Automatiskt genererad beskrivning">
            <a:extLst>
              <a:ext uri="{FF2B5EF4-FFF2-40B4-BE49-F238E27FC236}">
                <a16:creationId xmlns:a16="http://schemas.microsoft.com/office/drawing/2014/main" id="{5D66B336-575A-1BF7-95DC-7521B68C595B}"/>
              </a:ext>
            </a:extLst>
          </p:cNvPr>
          <p:cNvPicPr>
            <a:picLocks noChangeAspect="1"/>
          </p:cNvPicPr>
          <p:nvPr/>
        </p:nvPicPr>
        <p:blipFill>
          <a:blip r:embed="rId3"/>
          <a:srcRect l="3722" t="27856" r="2290" b="41176"/>
          <a:stretch/>
        </p:blipFill>
        <p:spPr>
          <a:xfrm>
            <a:off x="1223856" y="1538628"/>
            <a:ext cx="8943767" cy="1768730"/>
          </a:xfrm>
          <a:prstGeom prst="roundRect">
            <a:avLst>
              <a:gd name="adj" fmla="val 10697"/>
            </a:avLst>
          </a:prstGeom>
          <a:effectLst>
            <a:outerShdw blurRad="50800" dist="38100" dir="2700000" algn="tl" rotWithShape="0">
              <a:prstClr val="black">
                <a:alpha val="40000"/>
              </a:prstClr>
            </a:outerShdw>
          </a:effectLst>
        </p:spPr>
      </p:pic>
      <p:pic>
        <p:nvPicPr>
          <p:cNvPr id="7" name="Bildobjekt 6" descr="En bild som visar text, person, skärmbild, klädsel&#10;&#10;Automatiskt genererad beskrivning">
            <a:extLst>
              <a:ext uri="{FF2B5EF4-FFF2-40B4-BE49-F238E27FC236}">
                <a16:creationId xmlns:a16="http://schemas.microsoft.com/office/drawing/2014/main" id="{DBC6BA10-C37D-C263-6EAD-8D81FA0C5D7A}"/>
              </a:ext>
            </a:extLst>
          </p:cNvPr>
          <p:cNvPicPr>
            <a:picLocks noChangeAspect="1"/>
          </p:cNvPicPr>
          <p:nvPr/>
        </p:nvPicPr>
        <p:blipFill>
          <a:blip r:embed="rId3"/>
          <a:srcRect l="3862" t="63819" r="2501" b="5329"/>
          <a:stretch/>
        </p:blipFill>
        <p:spPr>
          <a:xfrm>
            <a:off x="1223856" y="3914734"/>
            <a:ext cx="8910395" cy="1762055"/>
          </a:xfrm>
          <a:prstGeom prst="roundRect">
            <a:avLst>
              <a:gd name="adj" fmla="val 10697"/>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0238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a:hlinkClick r:id="" action="ppaction://media"/>
            <a:extLst>
              <a:ext uri="{FF2B5EF4-FFF2-40B4-BE49-F238E27FC236}">
                <a16:creationId xmlns:a16="http://schemas.microsoft.com/office/drawing/2014/main" id="{4C037B0F-BF0D-1118-0B97-28C6E8325518}"/>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769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1F61C15D-0095-475A-BB36-8474222C1020}" vid="{00F635F6-1C0D-49D7-8AEE-37B2FDF10546}"/>
    </a:ext>
  </a:extLst>
</a:theme>
</file>

<file path=ppt/theme/theme2.xml><?xml version="1.0" encoding="utf-8"?>
<a:theme xmlns:a="http://schemas.openxmlformats.org/drawingml/2006/main" name="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Mall - lång presentation" id="{E40E2BF7-B765-4001-A0D7-A8C8032F2D84}" vid="{DCC7CEEB-96D6-4CAF-9DC0-AE7D93487D63}"/>
    </a:ext>
  </a:extLst>
</a:theme>
</file>

<file path=ppt/theme/theme3.xml><?xml version="1.0" encoding="utf-8"?>
<a:theme xmlns:a="http://schemas.openxmlformats.org/drawingml/2006/main" name="1_Suntarbetsliv">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Suntarbetsliv presentation mall 2023_v1" id="{0313D934-F011-4A58-905B-45E0D43953D2}" vid="{1EAF83A4-08DC-41C8-BE4E-B3159A3F2743}"/>
    </a:ext>
  </a:extLst>
</a:theme>
</file>

<file path=ppt/theme/theme4.xml><?xml version="1.0" encoding="utf-8"?>
<a:theme xmlns:a="http://schemas.openxmlformats.org/drawingml/2006/main" name="1_Suntarbetsliv 1.2">
  <a:themeElements>
    <a:clrScheme name="Suntarbetsliv">
      <a:dk1>
        <a:srgbClr val="000B3C"/>
      </a:dk1>
      <a:lt1>
        <a:srgbClr val="FDEDE5"/>
      </a:lt1>
      <a:dk2>
        <a:srgbClr val="EB5200"/>
      </a:dk2>
      <a:lt2>
        <a:srgbClr val="FFFFFF"/>
      </a:lt2>
      <a:accent1>
        <a:srgbClr val="EB5200"/>
      </a:accent1>
      <a:accent2>
        <a:srgbClr val="000B3C"/>
      </a:accent2>
      <a:accent3>
        <a:srgbClr val="00994F"/>
      </a:accent3>
      <a:accent4>
        <a:srgbClr val="A64DFF"/>
      </a:accent4>
      <a:accent5>
        <a:srgbClr val="E81147"/>
      </a:accent5>
      <a:accent6>
        <a:srgbClr val="FFEF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Version 1-2" id="{CEA9F675-EDA8-4960-AB55-075249901A7D}" vid="{9C4B22FD-5F6F-46D5-9FA3-5DB32F04B1CA}"/>
    </a:ext>
  </a:extLst>
</a:theme>
</file>

<file path=ppt/theme/theme5.xml><?xml version="1.0" encoding="utf-8"?>
<a:theme xmlns:a="http://schemas.openxmlformats.org/drawingml/2006/main" name="2_Suntarbetsliv">
  <a:themeElements>
    <a:clrScheme name="Suntarbetsliv - orange">
      <a:dk1>
        <a:srgbClr val="000B3C"/>
      </a:dk1>
      <a:lt1>
        <a:srgbClr val="EBECF0"/>
      </a:lt1>
      <a:dk2>
        <a:srgbClr val="EB5200"/>
      </a:dk2>
      <a:lt2>
        <a:srgbClr val="FDEDE5"/>
      </a:lt2>
      <a:accent1>
        <a:srgbClr val="A64DFF"/>
      </a:accent1>
      <a:accent2>
        <a:srgbClr val="00994F"/>
      </a:accent2>
      <a:accent3>
        <a:srgbClr val="E81147"/>
      </a:accent3>
      <a:accent4>
        <a:srgbClr val="FFEF5C"/>
      </a:accent4>
      <a:accent5>
        <a:srgbClr val="EB5200"/>
      </a:accent5>
      <a:accent6>
        <a:srgbClr val="000B3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Autofit/>
      </a:bodyPr>
      <a:lstStyle>
        <a:defPPr algn="l">
          <a:defRPr sz="1800" b="0" dirty="0" smtClean="0">
            <a:solidFill>
              <a:schemeClr val="tx1"/>
            </a:solidFill>
          </a:defRPr>
        </a:defPPr>
      </a:lstStyle>
    </a:txDef>
  </a:objectDefaults>
  <a:extraClrSchemeLst/>
  <a:extLst>
    <a:ext uri="{05A4C25C-085E-4340-85A3-A5531E510DB2}">
      <thm15:themeFamily xmlns:thm15="http://schemas.microsoft.com/office/thememl/2012/main" name="Presentation1" id="{0F2FA36F-463C-4DB4-8C6C-50B1A68D8EE7}" vid="{EEFDF58F-A1A2-40FE-A8AF-AB1A881107C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20" ma:contentTypeDescription="Skapa ett nytt dokument." ma:contentTypeScope="" ma:versionID="f72c0517a61cb88c57083edc4e2d4879">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efec0e8a4cecdaa6c45a89bd17459f6e"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idpunk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Tidpunkt" ma:index="27" nillable="true" ma:displayName="Tidpunkt" ma:format="DateTime" ma:internalName="Tidpunkt">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30afb843-5cf9-4927-ab6f-d94dd58f7248}" ma:internalName="TaxCatchAll" ma:showField="CatchAllData" ma:web="6395175a-83d6-4cca-8e00-0d2518442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395175a-83d6-4cca-8e00-0d2518442864">
      <UserInfo>
        <DisplayName>Victoria Magnusson</DisplayName>
        <AccountId>34</AccountId>
        <AccountType/>
      </UserInfo>
    </SharedWithUsers>
    <dt xmlns="1a6e3fa1-c333-471c-82e6-93548a95aedd" xsi:nil="true"/>
    <TaxCatchAll xmlns="6395175a-83d6-4cca-8e00-0d2518442864" xsi:nil="true"/>
    <lcf76f155ced4ddcb4097134ff3c332f xmlns="1a6e3fa1-c333-471c-82e6-93548a95aedd">
      <Terms xmlns="http://schemas.microsoft.com/office/infopath/2007/PartnerControls"/>
    </lcf76f155ced4ddcb4097134ff3c332f>
    <Tidpunkt xmlns="1a6e3fa1-c333-471c-82e6-93548a95ae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4FF207-C209-4758-BC45-A162B73F2446}">
  <ds:schemaRefs>
    <ds:schemaRef ds:uri="1a6e3fa1-c333-471c-82e6-93548a95aedd"/>
    <ds:schemaRef ds:uri="6395175a-83d6-4cca-8e00-0d2518442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4D60B0-E4D7-4874-AEC8-867219D5A339}">
  <ds:schemaRefs>
    <ds:schemaRef ds:uri="1a6e3fa1-c333-471c-82e6-93548a95aedd"/>
    <ds:schemaRef ds:uri="6395175a-83d6-4cca-8e00-0d2518442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96112E-0E4A-4180-9518-827D2C1421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Suntarbetsliv presentation mall 2023_v1.3</Template>
  <TotalTime>2</TotalTime>
  <Words>341</Words>
  <Application>Microsoft Office PowerPoint</Application>
  <PresentationFormat>Bredbild</PresentationFormat>
  <Paragraphs>128</Paragraphs>
  <Slides>23</Slides>
  <Notes>19</Notes>
  <HiddenSlides>0</HiddenSlides>
  <MMClips>1</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23</vt:i4>
      </vt:variant>
    </vt:vector>
  </HeadingPairs>
  <TitlesOfParts>
    <vt:vector size="32" baseType="lpstr">
      <vt:lpstr>Arial</vt:lpstr>
      <vt:lpstr>Calibri</vt:lpstr>
      <vt:lpstr>Cambria</vt:lpstr>
      <vt:lpstr>Chevin Pro DemiBold</vt:lpstr>
      <vt:lpstr>Suntarbetsliv 1.2</vt:lpstr>
      <vt:lpstr>Suntarbetsliv</vt:lpstr>
      <vt:lpstr>1_Suntarbetsliv</vt:lpstr>
      <vt:lpstr>1_Suntarbetsliv 1.2</vt:lpstr>
      <vt:lpstr>2_Suntarbetsliv</vt:lpstr>
      <vt:lpstr>PowerPoint-presentation</vt:lpstr>
      <vt:lpstr>PowerPoint-presentation</vt:lpstr>
      <vt:lpstr>PowerPoint-presentation</vt:lpstr>
      <vt:lpstr>PowerPoint-presentation</vt:lpstr>
      <vt:lpstr>PowerPoint-presentation</vt:lpstr>
      <vt:lpstr>PowerPoint-presentation</vt:lpstr>
      <vt:lpstr>PowerPoint-presentation</vt:lpstr>
      <vt:lpstr>Två olika aktiviteter</vt:lpstr>
      <vt:lpstr>PowerPoint-presentation</vt:lpstr>
      <vt:lpstr>Friskfaktorkulturen</vt:lpstr>
      <vt:lpstr>Friskfaktorkulturen</vt:lpstr>
      <vt:lpstr>Friskfaktorkulturen</vt:lpstr>
      <vt:lpstr>Friskfaktorkulturen</vt:lpstr>
      <vt:lpstr>Uppföljningsstöd</vt:lpstr>
      <vt:lpstr>Två olika aktiviteter</vt:lpstr>
      <vt:lpstr>Friskfaktorplaneraren</vt:lpstr>
      <vt:lpstr>Friskfaktorplaneraren</vt:lpstr>
      <vt:lpstr>PowerPoint-presentation</vt:lpstr>
      <vt:lpstr>Planera förändring av verksamhet med stöd av friskfaktorer</vt:lpstr>
      <vt:lpstr>Stöd i att komma igång</vt:lpstr>
      <vt:lpstr>PowerPoint-presentation</vt:lpstr>
      <vt:lpstr>PowerPoint-presentation</vt:lpstr>
      <vt:lpstr>Håll dig uppdaterad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Magnusson</dc:creator>
  <cp:lastModifiedBy>Malin Berggren</cp:lastModifiedBy>
  <cp:revision>2</cp:revision>
  <cp:lastPrinted>2024-09-13T13:22:09Z</cp:lastPrinted>
  <dcterms:created xsi:type="dcterms:W3CDTF">2024-01-10T08:33:49Z</dcterms:created>
  <dcterms:modified xsi:type="dcterms:W3CDTF">2025-02-19T14:30:42Z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y fmtid="{D5CDD505-2E9C-101B-9397-08002B2CF9AE}" pid="3" name="MediaServiceImageTags">
    <vt:lpwstr/>
  </property>
</Properties>
</file>