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7BBF5C0D_40942F2B.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900" r:id="rId5"/>
  </p:sldMasterIdLst>
  <p:notesMasterIdLst>
    <p:notesMasterId r:id="rId27"/>
  </p:notesMasterIdLst>
  <p:handoutMasterIdLst>
    <p:handoutMasterId r:id="rId28"/>
  </p:handoutMasterIdLst>
  <p:sldIdLst>
    <p:sldId id="2076138575" r:id="rId6"/>
    <p:sldId id="286" r:id="rId7"/>
    <p:sldId id="294" r:id="rId8"/>
    <p:sldId id="278" r:id="rId9"/>
    <p:sldId id="306" r:id="rId10"/>
    <p:sldId id="2076138565" r:id="rId11"/>
    <p:sldId id="307" r:id="rId12"/>
    <p:sldId id="2076138577" r:id="rId13"/>
    <p:sldId id="2076138578" r:id="rId14"/>
    <p:sldId id="298" r:id="rId15"/>
    <p:sldId id="2076138509" r:id="rId16"/>
    <p:sldId id="296" r:id="rId17"/>
    <p:sldId id="299" r:id="rId18"/>
    <p:sldId id="2076138573" r:id="rId19"/>
    <p:sldId id="2076138574" r:id="rId20"/>
    <p:sldId id="1256" r:id="rId21"/>
    <p:sldId id="302" r:id="rId22"/>
    <p:sldId id="293" r:id="rId23"/>
    <p:sldId id="2076138460" r:id="rId24"/>
    <p:sldId id="2076138576" r:id="rId25"/>
    <p:sldId id="364" r:id="rId26"/>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3" userDrawn="1">
          <p15:clr>
            <a:srgbClr val="A4A3A4"/>
          </p15:clr>
        </p15:guide>
        <p15:guide id="2" orient="horz" pos="594" userDrawn="1">
          <p15:clr>
            <a:srgbClr val="A4A3A4"/>
          </p15:clr>
        </p15:guide>
        <p15:guide id="3" orient="horz" pos="824" userDrawn="1">
          <p15:clr>
            <a:srgbClr val="A4A3A4"/>
          </p15:clr>
        </p15:guide>
        <p15:guide id="4" orient="horz" pos="981" userDrawn="1">
          <p15:clr>
            <a:srgbClr val="A4A3A4"/>
          </p15:clr>
        </p15:guide>
        <p15:guide id="5" pos="6608" userDrawn="1">
          <p15:clr>
            <a:srgbClr val="A4A3A4"/>
          </p15:clr>
        </p15:guide>
        <p15:guide id="6" pos="1072"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03C11E-4D09-BD67-DABB-56583502A015}" name="Helena Engelke" initials="HE" userId="S::helena.engelke@suntarbetsliv.se::86283cb0-2ee5-4096-9c17-abfa18ef4125" providerId="AD"/>
  <p188:author id="{25FC2E58-304E-B539-DC58-2965FCEA2FE6}" name="Malin Berggren" initials="MB" userId="S::malin.berggren@suntarbetsliv.se::6ee2a1a2-ec23-4d39-876e-43d9e7d0ad48" providerId="AD"/>
  <p188:author id="{9E1CAC70-1C61-5746-4B97-72B389F3BF83}" name="Petra Bollvik" initials="PB" userId="S::petra.bollvik@suntarbetsliv.se::c6c41e18-12cf-450d-b531-61903eaada4f" providerId="AD"/>
  <p188:author id="{A1323DEA-23F4-0AB4-B75C-A4668990564F}" name="Charlotte Wiberg Wikholm" initials="CWW" userId="S::charlotte.wikholm@suntarbetsliv.se::dad690bd-393e-454f-b6d9-49ce99d971e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BECF0"/>
    <a:srgbClr val="FDEDE5"/>
    <a:srgbClr val="FFFFFF"/>
    <a:srgbClr val="F7BA99"/>
    <a:srgbClr val="FEF6F2"/>
    <a:srgbClr val="FCE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3CD68-C8DA-4CB7-A43C-DB30263ACCA1}" v="11" dt="2025-02-19T14:30:04.746"/>
    <p1510:client id="{5A62D251-ABA3-48B4-A492-AF8F7C11276E}" v="15" dt="2025-02-19T14:35:40.76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50" autoAdjust="0"/>
  </p:normalViewPr>
  <p:slideViewPr>
    <p:cSldViewPr snapToGrid="0">
      <p:cViewPr varScale="1">
        <p:scale>
          <a:sx n="48" d="100"/>
          <a:sy n="48" d="100"/>
        </p:scale>
        <p:origin x="682" y="69"/>
      </p:cViewPr>
      <p:guideLst>
        <p:guide orient="horz" pos="3203"/>
        <p:guide orient="horz" pos="594"/>
        <p:guide orient="horz" pos="824"/>
        <p:guide orient="horz" pos="981"/>
        <p:guide pos="6608"/>
        <p:guide pos="1072"/>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Engelke" userId="86283cb0-2ee5-4096-9c17-abfa18ef4125" providerId="ADAL" clId="{180CD440-FDAB-4B14-9553-EC5A180F1C39}"/>
    <pc:docChg chg="undo custSel addSld delSld modSld">
      <pc:chgData name="Helena Engelke" userId="86283cb0-2ee5-4096-9c17-abfa18ef4125" providerId="ADAL" clId="{180CD440-FDAB-4B14-9553-EC5A180F1C39}" dt="2025-01-16T13:16:59.345" v="607"/>
      <pc:docMkLst>
        <pc:docMk/>
      </pc:docMkLst>
      <pc:sldChg chg="addSp delSp modSp mod">
        <pc:chgData name="Helena Engelke" userId="86283cb0-2ee5-4096-9c17-abfa18ef4125" providerId="ADAL" clId="{180CD440-FDAB-4B14-9553-EC5A180F1C39}" dt="2025-01-15T14:30:31.831" v="1"/>
        <pc:sldMkLst>
          <pc:docMk/>
          <pc:sldMk cId="1765613017" sldId="286"/>
        </pc:sldMkLst>
        <pc:picChg chg="add mod">
          <ac:chgData name="Helena Engelke" userId="86283cb0-2ee5-4096-9c17-abfa18ef4125" providerId="ADAL" clId="{180CD440-FDAB-4B14-9553-EC5A180F1C39}" dt="2025-01-15T14:30:31.831" v="1"/>
          <ac:picMkLst>
            <pc:docMk/>
            <pc:sldMk cId="1765613017" sldId="286"/>
            <ac:picMk id="7" creationId="{7D8DBE38-DB29-FF3D-5DA8-70186F72E313}"/>
          </ac:picMkLst>
        </pc:picChg>
      </pc:sldChg>
      <pc:sldChg chg="mod modShow">
        <pc:chgData name="Helena Engelke" userId="86283cb0-2ee5-4096-9c17-abfa18ef4125" providerId="ADAL" clId="{180CD440-FDAB-4B14-9553-EC5A180F1C39}" dt="2025-01-15T14:55:44.648" v="111" actId="729"/>
        <pc:sldMkLst>
          <pc:docMk/>
          <pc:sldMk cId="3887496161" sldId="288"/>
        </pc:sldMkLst>
      </pc:sldChg>
      <pc:sldChg chg="modSp mod modCm">
        <pc:chgData name="Helena Engelke" userId="86283cb0-2ee5-4096-9c17-abfa18ef4125" providerId="ADAL" clId="{180CD440-FDAB-4B14-9553-EC5A180F1C39}" dt="2025-01-16T10:25:11.253" v="504" actId="20577"/>
        <pc:sldMkLst>
          <pc:docMk/>
          <pc:sldMk cId="1794670664" sldId="289"/>
        </pc:sldMkLst>
      </pc:sldChg>
      <pc:sldChg chg="modSp mod">
        <pc:chgData name="Helena Engelke" userId="86283cb0-2ee5-4096-9c17-abfa18ef4125" providerId="ADAL" clId="{180CD440-FDAB-4B14-9553-EC5A180F1C39}" dt="2025-01-15T14:43:33.159" v="56" actId="14100"/>
        <pc:sldMkLst>
          <pc:docMk/>
          <pc:sldMk cId="3769529559" sldId="290"/>
        </pc:sldMkLst>
      </pc:sldChg>
      <pc:sldChg chg="addSp delSp modSp mod">
        <pc:chgData name="Helena Engelke" userId="86283cb0-2ee5-4096-9c17-abfa18ef4125" providerId="ADAL" clId="{180CD440-FDAB-4B14-9553-EC5A180F1C39}" dt="2025-01-15T15:06:31.477" v="145" actId="732"/>
        <pc:sldMkLst>
          <pc:docMk/>
          <pc:sldMk cId="418506247" sldId="291"/>
        </pc:sldMkLst>
      </pc:sldChg>
      <pc:sldChg chg="addSp delSp modSp mod modAnim chgLayout">
        <pc:chgData name="Helena Engelke" userId="86283cb0-2ee5-4096-9c17-abfa18ef4125" providerId="ADAL" clId="{180CD440-FDAB-4B14-9553-EC5A180F1C39}" dt="2025-01-16T13:16:59.345" v="607"/>
        <pc:sldMkLst>
          <pc:docMk/>
          <pc:sldMk cId="916753906" sldId="293"/>
        </pc:sldMkLst>
        <pc:spChg chg="mod ord">
          <ac:chgData name="Helena Engelke" userId="86283cb0-2ee5-4096-9c17-abfa18ef4125" providerId="ADAL" clId="{180CD440-FDAB-4B14-9553-EC5A180F1C39}" dt="2025-01-15T15:07:08.564" v="146" actId="6264"/>
          <ac:spMkLst>
            <pc:docMk/>
            <pc:sldMk cId="916753906" sldId="293"/>
            <ac:spMk id="3" creationId="{EB35CB14-7C0D-4B84-1B2C-2C7E11368BE5}"/>
          </ac:spMkLst>
        </pc:spChg>
        <pc:spChg chg="add mod ord">
          <ac:chgData name="Helena Engelke" userId="86283cb0-2ee5-4096-9c17-abfa18ef4125" providerId="ADAL" clId="{180CD440-FDAB-4B14-9553-EC5A180F1C39}" dt="2025-01-15T15:07:08.564" v="146" actId="6264"/>
          <ac:spMkLst>
            <pc:docMk/>
            <pc:sldMk cId="916753906" sldId="293"/>
            <ac:spMk id="6" creationId="{52E182BC-70B2-B806-8152-0B158179C5D4}"/>
          </ac:spMkLst>
        </pc:spChg>
        <pc:graphicFrameChg chg="add mod modGraphic">
          <ac:chgData name="Helena Engelke" userId="86283cb0-2ee5-4096-9c17-abfa18ef4125" providerId="ADAL" clId="{180CD440-FDAB-4B14-9553-EC5A180F1C39}" dt="2025-01-16T13:15:34.200" v="583"/>
          <ac:graphicFrameMkLst>
            <pc:docMk/>
            <pc:sldMk cId="916753906" sldId="293"/>
            <ac:graphicFrameMk id="12" creationId="{91BA4F72-59C8-AA7D-AEF2-E5AC023AE651}"/>
          </ac:graphicFrameMkLst>
        </pc:graphicFrameChg>
        <pc:picChg chg="add mod">
          <ac:chgData name="Helena Engelke" userId="86283cb0-2ee5-4096-9c17-abfa18ef4125" providerId="ADAL" clId="{180CD440-FDAB-4B14-9553-EC5A180F1C39}" dt="2025-01-16T13:10:38.238" v="552" actId="27349"/>
          <ac:picMkLst>
            <pc:docMk/>
            <pc:sldMk cId="916753906" sldId="293"/>
            <ac:picMk id="4" creationId="{D6BB40B4-6B9F-05D3-C4DE-D3B0FE4F0053}"/>
          </ac:picMkLst>
        </pc:picChg>
        <pc:picChg chg="add mod">
          <ac:chgData name="Helena Engelke" userId="86283cb0-2ee5-4096-9c17-abfa18ef4125" providerId="ADAL" clId="{180CD440-FDAB-4B14-9553-EC5A180F1C39}" dt="2025-01-16T13:11:39.368" v="558" actId="27349"/>
          <ac:picMkLst>
            <pc:docMk/>
            <pc:sldMk cId="916753906" sldId="293"/>
            <ac:picMk id="7" creationId="{487DDFF5-4D46-3655-A182-0145E860FE7E}"/>
          </ac:picMkLst>
        </pc:picChg>
        <pc:picChg chg="add mod">
          <ac:chgData name="Helena Engelke" userId="86283cb0-2ee5-4096-9c17-abfa18ef4125" providerId="ADAL" clId="{180CD440-FDAB-4B14-9553-EC5A180F1C39}" dt="2025-01-16T13:12:52.651" v="565" actId="27349"/>
          <ac:picMkLst>
            <pc:docMk/>
            <pc:sldMk cId="916753906" sldId="293"/>
            <ac:picMk id="9" creationId="{2B81B952-E0E8-7D01-79C4-13C756F8D16B}"/>
          </ac:picMkLst>
        </pc:picChg>
        <pc:picChg chg="add mod">
          <ac:chgData name="Helena Engelke" userId="86283cb0-2ee5-4096-9c17-abfa18ef4125" providerId="ADAL" clId="{180CD440-FDAB-4B14-9553-EC5A180F1C39}" dt="2025-01-16T13:15:51.404" v="585" actId="27349"/>
          <ac:picMkLst>
            <pc:docMk/>
            <pc:sldMk cId="916753906" sldId="293"/>
            <ac:picMk id="11" creationId="{6B8EC1E3-8ED7-C118-890B-79BB3235F6B7}"/>
          </ac:picMkLst>
        </pc:picChg>
        <pc:picChg chg="add mod">
          <ac:chgData name="Helena Engelke" userId="86283cb0-2ee5-4096-9c17-abfa18ef4125" providerId="ADAL" clId="{180CD440-FDAB-4B14-9553-EC5A180F1C39}" dt="2025-01-16T13:14:44.041" v="577" actId="27349"/>
          <ac:picMkLst>
            <pc:docMk/>
            <pc:sldMk cId="916753906" sldId="293"/>
            <ac:picMk id="14" creationId="{D6426384-52D8-47DD-ADA2-25D10F6EECB5}"/>
          </ac:picMkLst>
        </pc:picChg>
        <pc:picChg chg="add mod">
          <ac:chgData name="Helena Engelke" userId="86283cb0-2ee5-4096-9c17-abfa18ef4125" providerId="ADAL" clId="{180CD440-FDAB-4B14-9553-EC5A180F1C39}" dt="2025-01-16T13:15:54.600" v="586" actId="27349"/>
          <ac:picMkLst>
            <pc:docMk/>
            <pc:sldMk cId="916753906" sldId="293"/>
            <ac:picMk id="16" creationId="{9AA65BAE-514D-FB48-22C8-795FFA478022}"/>
          </ac:picMkLst>
        </pc:picChg>
      </pc:sldChg>
      <pc:sldChg chg="addSp delSp modSp mod chgLayout">
        <pc:chgData name="Helena Engelke" userId="86283cb0-2ee5-4096-9c17-abfa18ef4125" providerId="ADAL" clId="{180CD440-FDAB-4B14-9553-EC5A180F1C39}" dt="2025-01-15T14:32:37.915" v="7" actId="14100"/>
        <pc:sldMkLst>
          <pc:docMk/>
          <pc:sldMk cId="1487712578" sldId="294"/>
        </pc:sldMkLst>
        <pc:picChg chg="mod">
          <ac:chgData name="Helena Engelke" userId="86283cb0-2ee5-4096-9c17-abfa18ef4125" providerId="ADAL" clId="{180CD440-FDAB-4B14-9553-EC5A180F1C39}" dt="2025-01-15T14:32:37.915" v="7" actId="14100"/>
          <ac:picMkLst>
            <pc:docMk/>
            <pc:sldMk cId="1487712578" sldId="294"/>
            <ac:picMk id="6" creationId="{99A6DE4B-FBD4-C74C-CD03-4D1ADF93EB26}"/>
          </ac:picMkLst>
        </pc:picChg>
      </pc:sldChg>
      <pc:sldChg chg="delSp modSp mod modClrScheme chgLayout">
        <pc:chgData name="Helena Engelke" userId="86283cb0-2ee5-4096-9c17-abfa18ef4125" providerId="ADAL" clId="{180CD440-FDAB-4B14-9553-EC5A180F1C39}" dt="2025-01-15T14:55:07.241" v="107" actId="1076"/>
        <pc:sldMkLst>
          <pc:docMk/>
          <pc:sldMk cId="619592354" sldId="296"/>
        </pc:sldMkLst>
        <pc:picChg chg="mod ord">
          <ac:chgData name="Helena Engelke" userId="86283cb0-2ee5-4096-9c17-abfa18ef4125" providerId="ADAL" clId="{180CD440-FDAB-4B14-9553-EC5A180F1C39}" dt="2025-01-15T14:55:07.241" v="107" actId="1076"/>
          <ac:picMkLst>
            <pc:docMk/>
            <pc:sldMk cId="619592354" sldId="296"/>
            <ac:picMk id="5" creationId="{349AAD1C-0AFB-5E4D-EF85-CAA8C462CB94}"/>
          </ac:picMkLst>
        </pc:picChg>
      </pc:sldChg>
      <pc:sldChg chg="addSp delSp modSp mod setBg modNotesTx">
        <pc:chgData name="Helena Engelke" userId="86283cb0-2ee5-4096-9c17-abfa18ef4125" providerId="ADAL" clId="{180CD440-FDAB-4B14-9553-EC5A180F1C39}" dt="2025-01-16T10:14:54.954" v="503"/>
        <pc:sldMkLst>
          <pc:docMk/>
          <pc:sldMk cId="2261434389" sldId="298"/>
        </pc:sldMkLst>
        <pc:spChg chg="mod">
          <ac:chgData name="Helena Engelke" userId="86283cb0-2ee5-4096-9c17-abfa18ef4125" providerId="ADAL" clId="{180CD440-FDAB-4B14-9553-EC5A180F1C39}" dt="2025-01-15T14:45:20.723" v="82" actId="20577"/>
          <ac:spMkLst>
            <pc:docMk/>
            <pc:sldMk cId="2261434389" sldId="298"/>
            <ac:spMk id="3" creationId="{CBE89700-69A9-ABD9-6E06-2B40CDF61875}"/>
          </ac:spMkLst>
        </pc:spChg>
        <pc:picChg chg="add mod modCrop">
          <ac:chgData name="Helena Engelke" userId="86283cb0-2ee5-4096-9c17-abfa18ef4125" providerId="ADAL" clId="{180CD440-FDAB-4B14-9553-EC5A180F1C39}" dt="2025-01-15T14:48:18.820" v="96" actId="1076"/>
          <ac:picMkLst>
            <pc:docMk/>
            <pc:sldMk cId="2261434389" sldId="298"/>
            <ac:picMk id="4" creationId="{06D66F15-5CB5-CA89-A7FD-26E5C505397E}"/>
          </ac:picMkLst>
        </pc:picChg>
      </pc:sldChg>
      <pc:sldChg chg="addSp delSp modSp mod chgLayout">
        <pc:chgData name="Helena Engelke" userId="86283cb0-2ee5-4096-9c17-abfa18ef4125" providerId="ADAL" clId="{180CD440-FDAB-4B14-9553-EC5A180F1C39}" dt="2025-01-15T14:55:21.239" v="110" actId="20577"/>
        <pc:sldMkLst>
          <pc:docMk/>
          <pc:sldMk cId="3938465766" sldId="299"/>
        </pc:sldMkLst>
        <pc:spChg chg="mod ord">
          <ac:chgData name="Helena Engelke" userId="86283cb0-2ee5-4096-9c17-abfa18ef4125" providerId="ADAL" clId="{180CD440-FDAB-4B14-9553-EC5A180F1C39}" dt="2025-01-15T14:55:16.314" v="108" actId="6264"/>
          <ac:spMkLst>
            <pc:docMk/>
            <pc:sldMk cId="3938465766" sldId="299"/>
            <ac:spMk id="5" creationId="{CE4C723B-50C3-8922-C561-C9AC5899A0F7}"/>
          </ac:spMkLst>
        </pc:spChg>
        <pc:spChg chg="mod ord">
          <ac:chgData name="Helena Engelke" userId="86283cb0-2ee5-4096-9c17-abfa18ef4125" providerId="ADAL" clId="{180CD440-FDAB-4B14-9553-EC5A180F1C39}" dt="2025-01-15T14:55:21.239" v="110" actId="20577"/>
          <ac:spMkLst>
            <pc:docMk/>
            <pc:sldMk cId="3938465766" sldId="299"/>
            <ac:spMk id="7" creationId="{D8D563DE-F4B0-9EE4-A342-151BD2EB8148}"/>
          </ac:spMkLst>
        </pc:spChg>
      </pc:sldChg>
      <pc:sldChg chg="modSp mod">
        <pc:chgData name="Helena Engelke" userId="86283cb0-2ee5-4096-9c17-abfa18ef4125" providerId="ADAL" clId="{180CD440-FDAB-4B14-9553-EC5A180F1C39}" dt="2025-01-15T15:01:51.432" v="125" actId="20577"/>
        <pc:sldMkLst>
          <pc:docMk/>
          <pc:sldMk cId="2537091666" sldId="302"/>
        </pc:sldMkLst>
        <pc:spChg chg="mod">
          <ac:chgData name="Helena Engelke" userId="86283cb0-2ee5-4096-9c17-abfa18ef4125" providerId="ADAL" clId="{180CD440-FDAB-4B14-9553-EC5A180F1C39}" dt="2025-01-15T15:01:51.432" v="125" actId="20577"/>
          <ac:spMkLst>
            <pc:docMk/>
            <pc:sldMk cId="2537091666" sldId="302"/>
            <ac:spMk id="7" creationId="{4CB8A3E0-9718-6C76-313C-55CE9701DD94}"/>
          </ac:spMkLst>
        </pc:spChg>
      </pc:sldChg>
      <pc:sldChg chg="addSp delSp modSp mod chgLayout">
        <pc:chgData name="Helena Engelke" userId="86283cb0-2ee5-4096-9c17-abfa18ef4125" providerId="ADAL" clId="{180CD440-FDAB-4B14-9553-EC5A180F1C39}" dt="2025-01-15T14:38:21.592" v="18" actId="122"/>
        <pc:sldMkLst>
          <pc:docMk/>
          <pc:sldMk cId="161688433" sldId="307"/>
        </pc:sldMkLst>
        <pc:spChg chg="add mod ord">
          <ac:chgData name="Helena Engelke" userId="86283cb0-2ee5-4096-9c17-abfa18ef4125" providerId="ADAL" clId="{180CD440-FDAB-4B14-9553-EC5A180F1C39}" dt="2025-01-15T14:37:41.377" v="14" actId="6264"/>
          <ac:spMkLst>
            <pc:docMk/>
            <pc:sldMk cId="161688433" sldId="307"/>
            <ac:spMk id="3" creationId="{97B3130F-3898-6E5D-3638-A4920DE5D23A}"/>
          </ac:spMkLst>
        </pc:spChg>
        <pc:spChg chg="mod ord">
          <ac:chgData name="Helena Engelke" userId="86283cb0-2ee5-4096-9c17-abfa18ef4125" providerId="ADAL" clId="{180CD440-FDAB-4B14-9553-EC5A180F1C39}" dt="2025-01-15T14:38:21.592" v="18" actId="122"/>
          <ac:spMkLst>
            <pc:docMk/>
            <pc:sldMk cId="161688433" sldId="307"/>
            <ac:spMk id="9" creationId="{CEF36333-F64A-0C16-F553-344503CB8DDC}"/>
          </ac:spMkLst>
        </pc:spChg>
        <pc:picChg chg="add mod">
          <ac:chgData name="Helena Engelke" userId="86283cb0-2ee5-4096-9c17-abfa18ef4125" providerId="ADAL" clId="{180CD440-FDAB-4B14-9553-EC5A180F1C39}" dt="2025-01-15T14:38:09.992" v="16"/>
          <ac:picMkLst>
            <pc:docMk/>
            <pc:sldMk cId="161688433" sldId="307"/>
            <ac:picMk id="8" creationId="{DBDF1E20-4217-FE7A-E643-6D7552C9324D}"/>
          </ac:picMkLst>
        </pc:picChg>
      </pc:sldChg>
      <pc:sldChg chg="addSp delSp modSp mod chgLayout">
        <pc:chgData name="Helena Engelke" userId="86283cb0-2ee5-4096-9c17-abfa18ef4125" providerId="ADAL" clId="{180CD440-FDAB-4B14-9553-EC5A180F1C39}" dt="2025-01-15T14:40:53.840" v="39" actId="1076"/>
        <pc:sldMkLst>
          <pc:docMk/>
          <pc:sldMk cId="3011479167" sldId="2076138557"/>
        </pc:sldMkLst>
      </pc:sldChg>
      <pc:sldChg chg="addSp delSp modSp mod chgLayout">
        <pc:chgData name="Helena Engelke" userId="86283cb0-2ee5-4096-9c17-abfa18ef4125" providerId="ADAL" clId="{180CD440-FDAB-4B14-9553-EC5A180F1C39}" dt="2025-01-15T14:35:54.874" v="11" actId="5793"/>
        <pc:sldMkLst>
          <pc:docMk/>
          <pc:sldMk cId="48953915" sldId="2076138565"/>
        </pc:sldMkLst>
        <pc:spChg chg="mod ord">
          <ac:chgData name="Helena Engelke" userId="86283cb0-2ee5-4096-9c17-abfa18ef4125" providerId="ADAL" clId="{180CD440-FDAB-4B14-9553-EC5A180F1C39}" dt="2025-01-15T14:35:51.095" v="10" actId="6264"/>
          <ac:spMkLst>
            <pc:docMk/>
            <pc:sldMk cId="48953915" sldId="2076138565"/>
            <ac:spMk id="5" creationId="{BDAF9633-E8E1-19C2-0E0C-978852B03AF8}"/>
          </ac:spMkLst>
        </pc:spChg>
        <pc:spChg chg="mod ord">
          <ac:chgData name="Helena Engelke" userId="86283cb0-2ee5-4096-9c17-abfa18ef4125" providerId="ADAL" clId="{180CD440-FDAB-4B14-9553-EC5A180F1C39}" dt="2025-01-15T14:35:54.874" v="11" actId="5793"/>
          <ac:spMkLst>
            <pc:docMk/>
            <pc:sldMk cId="48953915" sldId="2076138565"/>
            <ac:spMk id="7" creationId="{7F86AAB4-BF79-0347-17CD-0C70FA0FD421}"/>
          </ac:spMkLst>
        </pc:spChg>
      </pc:sldChg>
      <pc:sldChg chg="del">
        <pc:chgData name="Helena Engelke" userId="86283cb0-2ee5-4096-9c17-abfa18ef4125" providerId="ADAL" clId="{180CD440-FDAB-4B14-9553-EC5A180F1C39}" dt="2025-01-15T14:44:25.304" v="61" actId="47"/>
        <pc:sldMkLst>
          <pc:docMk/>
          <pc:sldMk cId="2554255131" sldId="2076138566"/>
        </pc:sldMkLst>
      </pc:sldChg>
      <pc:sldChg chg="addSp delSp mod modShow">
        <pc:chgData name="Helena Engelke" userId="86283cb0-2ee5-4096-9c17-abfa18ef4125" providerId="ADAL" clId="{180CD440-FDAB-4B14-9553-EC5A180F1C39}" dt="2025-01-15T14:56:09.173" v="115" actId="478"/>
        <pc:sldMkLst>
          <pc:docMk/>
          <pc:sldMk cId="3586688345" sldId="2076138567"/>
        </pc:sldMkLst>
      </pc:sldChg>
      <pc:sldChg chg="modSp add mod modNotesTx">
        <pc:chgData name="Helena Engelke" userId="86283cb0-2ee5-4096-9c17-abfa18ef4125" providerId="ADAL" clId="{180CD440-FDAB-4B14-9553-EC5A180F1C39}" dt="2025-01-15T14:44:21.845" v="60"/>
        <pc:sldMkLst>
          <pc:docMk/>
          <pc:sldMk cId="275732383" sldId="2076138568"/>
        </pc:sldMkLst>
      </pc:sldChg>
      <pc:sldChg chg="new del">
        <pc:chgData name="Helena Engelke" userId="86283cb0-2ee5-4096-9c17-abfa18ef4125" providerId="ADAL" clId="{180CD440-FDAB-4B14-9553-EC5A180F1C39}" dt="2025-01-15T14:34:20.206" v="9" actId="47"/>
        <pc:sldMkLst>
          <pc:docMk/>
          <pc:sldMk cId="613417357" sldId="2076138568"/>
        </pc:sldMkLst>
      </pc:sldChg>
      <pc:sldChg chg="addSp delSp modSp add mod chgLayout">
        <pc:chgData name="Helena Engelke" userId="86283cb0-2ee5-4096-9c17-abfa18ef4125" providerId="ADAL" clId="{180CD440-FDAB-4B14-9553-EC5A180F1C39}" dt="2025-01-15T14:53:23.720" v="101" actId="1076"/>
        <pc:sldMkLst>
          <pc:docMk/>
          <pc:sldMk cId="3690646769" sldId="2076138569"/>
        </pc:sldMkLst>
      </pc:sldChg>
      <pc:sldChg chg="addSp delSp modSp add mod chgLayout">
        <pc:chgData name="Helena Engelke" userId="86283cb0-2ee5-4096-9c17-abfa18ef4125" providerId="ADAL" clId="{180CD440-FDAB-4B14-9553-EC5A180F1C39}" dt="2025-01-15T14:57:48.402" v="120" actId="14100"/>
        <pc:sldMkLst>
          <pc:docMk/>
          <pc:sldMk cId="626285272" sldId="2076138570"/>
        </pc:sldMkLst>
      </pc:sldChg>
      <pc:sldChg chg="addSp delSp modSp add mod">
        <pc:chgData name="Helena Engelke" userId="86283cb0-2ee5-4096-9c17-abfa18ef4125" providerId="ADAL" clId="{180CD440-FDAB-4B14-9553-EC5A180F1C39}" dt="2025-01-16T10:38:34.265" v="540" actId="14100"/>
        <pc:sldMkLst>
          <pc:docMk/>
          <pc:sldMk cId="4260259378" sldId="2076138571"/>
        </pc:sldMkLst>
      </pc:sldChg>
    </pc:docChg>
  </pc:docChgLst>
  <pc:docChgLst>
    <pc:chgData name="Malin Berggren" userId="6ee2a1a2-ec23-4d39-876e-43d9e7d0ad48" providerId="ADAL" clId="{1BA3CD68-C8DA-4CB7-A43C-DB30263ACCA1}"/>
    <pc:docChg chg="undo custSel addSld delSld modSld">
      <pc:chgData name="Malin Berggren" userId="6ee2a1a2-ec23-4d39-876e-43d9e7d0ad48" providerId="ADAL" clId="{1BA3CD68-C8DA-4CB7-A43C-DB30263ACCA1}" dt="2025-02-19T14:27:07.461" v="67"/>
      <pc:docMkLst>
        <pc:docMk/>
      </pc:docMkLst>
      <pc:sldChg chg="modNotesTx">
        <pc:chgData name="Malin Berggren" userId="6ee2a1a2-ec23-4d39-876e-43d9e7d0ad48" providerId="ADAL" clId="{1BA3CD68-C8DA-4CB7-A43C-DB30263ACCA1}" dt="2025-01-29T08:55:18.028" v="3" actId="20577"/>
        <pc:sldMkLst>
          <pc:docMk/>
          <pc:sldMk cId="1947164672" sldId="278"/>
        </pc:sldMkLst>
      </pc:sldChg>
      <pc:sldChg chg="modNotesTx">
        <pc:chgData name="Malin Berggren" userId="6ee2a1a2-ec23-4d39-876e-43d9e7d0ad48" providerId="ADAL" clId="{1BA3CD68-C8DA-4CB7-A43C-DB30263ACCA1}" dt="2025-01-29T08:55:09.861" v="0" actId="20577"/>
        <pc:sldMkLst>
          <pc:docMk/>
          <pc:sldMk cId="1765613017" sldId="286"/>
        </pc:sldMkLst>
      </pc:sldChg>
      <pc:sldChg chg="del modNotesTx">
        <pc:chgData name="Malin Berggren" userId="6ee2a1a2-ec23-4d39-876e-43d9e7d0ad48" providerId="ADAL" clId="{1BA3CD68-C8DA-4CB7-A43C-DB30263ACCA1}" dt="2025-02-18T07:22:46.044" v="27" actId="47"/>
        <pc:sldMkLst>
          <pc:docMk/>
          <pc:sldMk cId="1794670664" sldId="289"/>
        </pc:sldMkLst>
      </pc:sldChg>
      <pc:sldChg chg="modNotesTx">
        <pc:chgData name="Malin Berggren" userId="6ee2a1a2-ec23-4d39-876e-43d9e7d0ad48" providerId="ADAL" clId="{1BA3CD68-C8DA-4CB7-A43C-DB30263ACCA1}" dt="2025-01-29T08:55:40.146" v="8" actId="20577"/>
        <pc:sldMkLst>
          <pc:docMk/>
          <pc:sldMk cId="3769529559" sldId="290"/>
        </pc:sldMkLst>
      </pc:sldChg>
      <pc:sldChg chg="modNotesTx">
        <pc:chgData name="Malin Berggren" userId="6ee2a1a2-ec23-4d39-876e-43d9e7d0ad48" providerId="ADAL" clId="{1BA3CD68-C8DA-4CB7-A43C-DB30263ACCA1}" dt="2025-01-29T08:56:14.386" v="18" actId="20577"/>
        <pc:sldMkLst>
          <pc:docMk/>
          <pc:sldMk cId="916753906" sldId="293"/>
        </pc:sldMkLst>
      </pc:sldChg>
      <pc:sldChg chg="modNotesTx">
        <pc:chgData name="Malin Berggren" userId="6ee2a1a2-ec23-4d39-876e-43d9e7d0ad48" providerId="ADAL" clId="{1BA3CD68-C8DA-4CB7-A43C-DB30263ACCA1}" dt="2025-01-29T08:55:13.792" v="1" actId="20577"/>
        <pc:sldMkLst>
          <pc:docMk/>
          <pc:sldMk cId="1487712578" sldId="294"/>
        </pc:sldMkLst>
      </pc:sldChg>
      <pc:sldChg chg="modNotesTx">
        <pc:chgData name="Malin Berggren" userId="6ee2a1a2-ec23-4d39-876e-43d9e7d0ad48" providerId="ADAL" clId="{1BA3CD68-C8DA-4CB7-A43C-DB30263ACCA1}" dt="2025-01-29T08:55:54.229" v="12" actId="20577"/>
        <pc:sldMkLst>
          <pc:docMk/>
          <pc:sldMk cId="619592354" sldId="296"/>
        </pc:sldMkLst>
      </pc:sldChg>
      <pc:sldChg chg="modNotesTx">
        <pc:chgData name="Malin Berggren" userId="6ee2a1a2-ec23-4d39-876e-43d9e7d0ad48" providerId="ADAL" clId="{1BA3CD68-C8DA-4CB7-A43C-DB30263ACCA1}" dt="2025-01-29T08:55:46.958" v="10" actId="20577"/>
        <pc:sldMkLst>
          <pc:docMk/>
          <pc:sldMk cId="2261434389" sldId="298"/>
        </pc:sldMkLst>
      </pc:sldChg>
      <pc:sldChg chg="addSp delSp modSp add del mod modNotesTx">
        <pc:chgData name="Malin Berggren" userId="6ee2a1a2-ec23-4d39-876e-43d9e7d0ad48" providerId="ADAL" clId="{1BA3CD68-C8DA-4CB7-A43C-DB30263ACCA1}" dt="2025-02-19T14:19:29.404" v="63"/>
        <pc:sldMkLst>
          <pc:docMk/>
          <pc:sldMk cId="3938465766" sldId="299"/>
        </pc:sldMkLst>
        <pc:spChg chg="add del mod">
          <ac:chgData name="Malin Berggren" userId="6ee2a1a2-ec23-4d39-876e-43d9e7d0ad48" providerId="ADAL" clId="{1BA3CD68-C8DA-4CB7-A43C-DB30263ACCA1}" dt="2025-02-19T14:19:29.404" v="63"/>
          <ac:spMkLst>
            <pc:docMk/>
            <pc:sldMk cId="3938465766" sldId="299"/>
            <ac:spMk id="3" creationId="{E7E283E9-8966-047B-BF00-413227F34A5B}"/>
          </ac:spMkLst>
        </pc:spChg>
        <pc:picChg chg="add mod">
          <ac:chgData name="Malin Berggren" userId="6ee2a1a2-ec23-4d39-876e-43d9e7d0ad48" providerId="ADAL" clId="{1BA3CD68-C8DA-4CB7-A43C-DB30263ACCA1}" dt="2025-02-19T14:19:29.404" v="63"/>
          <ac:picMkLst>
            <pc:docMk/>
            <pc:sldMk cId="3938465766" sldId="299"/>
            <ac:picMk id="6" creationId="{139DC733-D56A-3CEF-0628-D36FD7CA209F}"/>
          </ac:picMkLst>
        </pc:picChg>
        <pc:picChg chg="del">
          <ac:chgData name="Malin Berggren" userId="6ee2a1a2-ec23-4d39-876e-43d9e7d0ad48" providerId="ADAL" clId="{1BA3CD68-C8DA-4CB7-A43C-DB30263ACCA1}" dt="2025-02-19T14:19:11.337" v="62" actId="478"/>
          <ac:picMkLst>
            <pc:docMk/>
            <pc:sldMk cId="3938465766" sldId="299"/>
            <ac:picMk id="10" creationId="{6112F48E-4650-83BC-9A6B-D7CA305E8BB9}"/>
          </ac:picMkLst>
        </pc:picChg>
      </pc:sldChg>
      <pc:sldChg chg="addSp delSp modSp mod modNotesTx">
        <pc:chgData name="Malin Berggren" userId="6ee2a1a2-ec23-4d39-876e-43d9e7d0ad48" providerId="ADAL" clId="{1BA3CD68-C8DA-4CB7-A43C-DB30263ACCA1}" dt="2025-02-19T14:19:44.069" v="66" actId="1076"/>
        <pc:sldMkLst>
          <pc:docMk/>
          <pc:sldMk cId="2537091666" sldId="302"/>
        </pc:sldMkLst>
        <pc:spChg chg="add mod">
          <ac:chgData name="Malin Berggren" userId="6ee2a1a2-ec23-4d39-876e-43d9e7d0ad48" providerId="ADAL" clId="{1BA3CD68-C8DA-4CB7-A43C-DB30263ACCA1}" dt="2025-02-19T14:19:38.851" v="64" actId="478"/>
          <ac:spMkLst>
            <pc:docMk/>
            <pc:sldMk cId="2537091666" sldId="302"/>
            <ac:spMk id="3" creationId="{A2BEB409-F9A3-D6F6-4EB4-84CF33C18EC1}"/>
          </ac:spMkLst>
        </pc:spChg>
        <pc:picChg chg="add mod">
          <ac:chgData name="Malin Berggren" userId="6ee2a1a2-ec23-4d39-876e-43d9e7d0ad48" providerId="ADAL" clId="{1BA3CD68-C8DA-4CB7-A43C-DB30263ACCA1}" dt="2025-02-19T14:19:44.069" v="66" actId="1076"/>
          <ac:picMkLst>
            <pc:docMk/>
            <pc:sldMk cId="2537091666" sldId="302"/>
            <ac:picMk id="4" creationId="{6C99996A-AD45-5768-C44E-3F4F4BBD066C}"/>
          </ac:picMkLst>
        </pc:picChg>
        <pc:picChg chg="del">
          <ac:chgData name="Malin Berggren" userId="6ee2a1a2-ec23-4d39-876e-43d9e7d0ad48" providerId="ADAL" clId="{1BA3CD68-C8DA-4CB7-A43C-DB30263ACCA1}" dt="2025-02-19T14:19:38.851" v="64" actId="478"/>
          <ac:picMkLst>
            <pc:docMk/>
            <pc:sldMk cId="2537091666" sldId="302"/>
            <ac:picMk id="10" creationId="{8F435B6F-C3E6-77E7-0EE5-A09AA5E8DD7A}"/>
          </ac:picMkLst>
        </pc:picChg>
      </pc:sldChg>
      <pc:sldChg chg="modNotesTx">
        <pc:chgData name="Malin Berggren" userId="6ee2a1a2-ec23-4d39-876e-43d9e7d0ad48" providerId="ADAL" clId="{1BA3CD68-C8DA-4CB7-A43C-DB30263ACCA1}" dt="2025-01-29T08:55:22.374" v="4" actId="20577"/>
        <pc:sldMkLst>
          <pc:docMk/>
          <pc:sldMk cId="3495523019" sldId="306"/>
        </pc:sldMkLst>
      </pc:sldChg>
      <pc:sldChg chg="modNotesTx">
        <pc:chgData name="Malin Berggren" userId="6ee2a1a2-ec23-4d39-876e-43d9e7d0ad48" providerId="ADAL" clId="{1BA3CD68-C8DA-4CB7-A43C-DB30263ACCA1}" dt="2025-01-29T08:55:30.167" v="6" actId="20577"/>
        <pc:sldMkLst>
          <pc:docMk/>
          <pc:sldMk cId="161688433" sldId="307"/>
        </pc:sldMkLst>
      </pc:sldChg>
      <pc:sldChg chg="add">
        <pc:chgData name="Malin Berggren" userId="6ee2a1a2-ec23-4d39-876e-43d9e7d0ad48" providerId="ADAL" clId="{1BA3CD68-C8DA-4CB7-A43C-DB30263ACCA1}" dt="2025-02-19T14:27:07.461" v="67"/>
        <pc:sldMkLst>
          <pc:docMk/>
          <pc:sldMk cId="856934576" sldId="364"/>
        </pc:sldMkLst>
      </pc:sldChg>
      <pc:sldChg chg="modNotesTx">
        <pc:chgData name="Malin Berggren" userId="6ee2a1a2-ec23-4d39-876e-43d9e7d0ad48" providerId="ADAL" clId="{1BA3CD68-C8DA-4CB7-A43C-DB30263ACCA1}" dt="2025-01-29T08:56:07.973" v="16" actId="20577"/>
        <pc:sldMkLst>
          <pc:docMk/>
          <pc:sldMk cId="4229241296" sldId="1256"/>
        </pc:sldMkLst>
      </pc:sldChg>
      <pc:sldChg chg="modNotesTx">
        <pc:chgData name="Malin Berggren" userId="6ee2a1a2-ec23-4d39-876e-43d9e7d0ad48" providerId="ADAL" clId="{1BA3CD68-C8DA-4CB7-A43C-DB30263ACCA1}" dt="2025-01-29T08:55:51.304" v="11" actId="20577"/>
        <pc:sldMkLst>
          <pc:docMk/>
          <pc:sldMk cId="1083453227" sldId="2076138509"/>
        </pc:sldMkLst>
      </pc:sldChg>
      <pc:sldChg chg="modNotesTx">
        <pc:chgData name="Malin Berggren" userId="6ee2a1a2-ec23-4d39-876e-43d9e7d0ad48" providerId="ADAL" clId="{1BA3CD68-C8DA-4CB7-A43C-DB30263ACCA1}" dt="2025-01-29T08:55:34.592" v="7" actId="20577"/>
        <pc:sldMkLst>
          <pc:docMk/>
          <pc:sldMk cId="3011479167" sldId="2076138557"/>
        </pc:sldMkLst>
      </pc:sldChg>
      <pc:sldChg chg="addSp delSp modSp mod modNotesTx">
        <pc:chgData name="Malin Berggren" userId="6ee2a1a2-ec23-4d39-876e-43d9e7d0ad48" providerId="ADAL" clId="{1BA3CD68-C8DA-4CB7-A43C-DB30263ACCA1}" dt="2025-02-19T14:18:54.641" v="59"/>
        <pc:sldMkLst>
          <pc:docMk/>
          <pc:sldMk cId="48953915" sldId="2076138565"/>
        </pc:sldMkLst>
        <pc:spChg chg="add del mod">
          <ac:chgData name="Malin Berggren" userId="6ee2a1a2-ec23-4d39-876e-43d9e7d0ad48" providerId="ADAL" clId="{1BA3CD68-C8DA-4CB7-A43C-DB30263ACCA1}" dt="2025-02-19T14:18:54.641" v="59"/>
          <ac:spMkLst>
            <pc:docMk/>
            <pc:sldMk cId="48953915" sldId="2076138565"/>
            <ac:spMk id="3" creationId="{D967E88A-0C0C-594F-0874-7511B5EBB469}"/>
          </ac:spMkLst>
        </pc:spChg>
        <pc:picChg chg="add mod">
          <ac:chgData name="Malin Berggren" userId="6ee2a1a2-ec23-4d39-876e-43d9e7d0ad48" providerId="ADAL" clId="{1BA3CD68-C8DA-4CB7-A43C-DB30263ACCA1}" dt="2025-02-19T14:18:54.641" v="59"/>
          <ac:picMkLst>
            <pc:docMk/>
            <pc:sldMk cId="48953915" sldId="2076138565"/>
            <ac:picMk id="6" creationId="{E644791F-F5EB-ECF4-E3CF-A7D07490F962}"/>
          </ac:picMkLst>
        </pc:picChg>
        <pc:picChg chg="del">
          <ac:chgData name="Malin Berggren" userId="6ee2a1a2-ec23-4d39-876e-43d9e7d0ad48" providerId="ADAL" clId="{1BA3CD68-C8DA-4CB7-A43C-DB30263ACCA1}" dt="2025-02-19T14:18:34.472" v="58" actId="478"/>
          <ac:picMkLst>
            <pc:docMk/>
            <pc:sldMk cId="48953915" sldId="2076138565"/>
            <ac:picMk id="10" creationId="{9114DDE8-C3FA-B43C-C6C2-EFE7440C289D}"/>
          </ac:picMkLst>
        </pc:picChg>
      </pc:sldChg>
      <pc:sldChg chg="modNotesTx">
        <pc:chgData name="Malin Berggren" userId="6ee2a1a2-ec23-4d39-876e-43d9e7d0ad48" providerId="ADAL" clId="{1BA3CD68-C8DA-4CB7-A43C-DB30263ACCA1}" dt="2025-01-29T08:55:43.223" v="9" actId="20577"/>
        <pc:sldMkLst>
          <pc:docMk/>
          <pc:sldMk cId="275732383" sldId="2076138568"/>
        </pc:sldMkLst>
      </pc:sldChg>
      <pc:sldChg chg="del modNotesTx">
        <pc:chgData name="Malin Berggren" userId="6ee2a1a2-ec23-4d39-876e-43d9e7d0ad48" providerId="ADAL" clId="{1BA3CD68-C8DA-4CB7-A43C-DB30263ACCA1}" dt="2025-02-18T07:22:12.137" v="24" actId="47"/>
        <pc:sldMkLst>
          <pc:docMk/>
          <pc:sldMk cId="626285272" sldId="2076138570"/>
        </pc:sldMkLst>
      </pc:sldChg>
      <pc:sldChg chg="new del">
        <pc:chgData name="Malin Berggren" userId="6ee2a1a2-ec23-4d39-876e-43d9e7d0ad48" providerId="ADAL" clId="{1BA3CD68-C8DA-4CB7-A43C-DB30263ACCA1}" dt="2025-02-11T07:49:13.654" v="20" actId="47"/>
        <pc:sldMkLst>
          <pc:docMk/>
          <pc:sldMk cId="33892904" sldId="2076138571"/>
        </pc:sldMkLst>
      </pc:sldChg>
      <pc:sldChg chg="new del">
        <pc:chgData name="Malin Berggren" userId="6ee2a1a2-ec23-4d39-876e-43d9e7d0ad48" providerId="ADAL" clId="{1BA3CD68-C8DA-4CB7-A43C-DB30263ACCA1}" dt="2025-02-11T07:50:17.685" v="22" actId="47"/>
        <pc:sldMkLst>
          <pc:docMk/>
          <pc:sldMk cId="3693076181" sldId="2076138571"/>
        </pc:sldMkLst>
      </pc:sldChg>
      <pc:sldChg chg="add modNotesTx">
        <pc:chgData name="Malin Berggren" userId="6ee2a1a2-ec23-4d39-876e-43d9e7d0ad48" providerId="ADAL" clId="{1BA3CD68-C8DA-4CB7-A43C-DB30263ACCA1}" dt="2025-02-18T07:22:15.100" v="25" actId="20577"/>
        <pc:sldMkLst>
          <pc:docMk/>
          <pc:sldMk cId="2557025653" sldId="2076138573"/>
        </pc:sldMkLst>
      </pc:sldChg>
      <pc:sldChg chg="modSp add modNotesTx">
        <pc:chgData name="Malin Berggren" userId="6ee2a1a2-ec23-4d39-876e-43d9e7d0ad48" providerId="ADAL" clId="{1BA3CD68-C8DA-4CB7-A43C-DB30263ACCA1}" dt="2025-02-18T07:23:12.415" v="57" actId="20577"/>
        <pc:sldMkLst>
          <pc:docMk/>
          <pc:sldMk cId="2948394617" sldId="2076138574"/>
        </pc:sldMkLst>
        <pc:spChg chg="mod">
          <ac:chgData name="Malin Berggren" userId="6ee2a1a2-ec23-4d39-876e-43d9e7d0ad48" providerId="ADAL" clId="{1BA3CD68-C8DA-4CB7-A43C-DB30263ACCA1}" dt="2025-02-18T07:23:12.415" v="57" actId="20577"/>
          <ac:spMkLst>
            <pc:docMk/>
            <pc:sldMk cId="2948394617" sldId="2076138574"/>
            <ac:spMk id="4" creationId="{1EE00207-DC56-421B-A9B4-ACB9B8811FDB}"/>
          </ac:spMkLst>
        </pc:spChg>
      </pc:sldChg>
    </pc:docChg>
  </pc:docChgLst>
  <pc:docChgLst>
    <pc:chgData name="Ann-Charlotte Laurell" userId="a6f14482-ff7e-4b3c-8eeb-55fcd5b35263" providerId="ADAL" clId="{21E916AE-A464-492F-958A-6D1BD688EA6A}"/>
    <pc:docChg chg="undo redo custSel addSld delSld modSld sldOrd">
      <pc:chgData name="Ann-Charlotte Laurell" userId="a6f14482-ff7e-4b3c-8eeb-55fcd5b35263" providerId="ADAL" clId="{21E916AE-A464-492F-958A-6D1BD688EA6A}" dt="2025-01-14T07:22:57.361" v="2921"/>
      <pc:docMkLst>
        <pc:docMk/>
      </pc:docMkLst>
      <pc:sldChg chg="addSp delSp modSp mod">
        <pc:chgData name="Ann-Charlotte Laurell" userId="a6f14482-ff7e-4b3c-8eeb-55fcd5b35263" providerId="ADAL" clId="{21E916AE-A464-492F-958A-6D1BD688EA6A}" dt="2024-12-20T11:00:10.088" v="1457" actId="478"/>
        <pc:sldMkLst>
          <pc:docMk/>
          <pc:sldMk cId="3236630433" sldId="283"/>
        </pc:sldMkLst>
      </pc:sldChg>
      <pc:sldChg chg="modSp mod">
        <pc:chgData name="Ann-Charlotte Laurell" userId="a6f14482-ff7e-4b3c-8eeb-55fcd5b35263" providerId="ADAL" clId="{21E916AE-A464-492F-958A-6D1BD688EA6A}" dt="2025-01-14T07:08:35.062" v="1816" actId="20577"/>
        <pc:sldMkLst>
          <pc:docMk/>
          <pc:sldMk cId="1765613017" sldId="286"/>
        </pc:sldMkLst>
      </pc:sldChg>
      <pc:sldChg chg="mod modShow">
        <pc:chgData name="Ann-Charlotte Laurell" userId="a6f14482-ff7e-4b3c-8eeb-55fcd5b35263" providerId="ADAL" clId="{21E916AE-A464-492F-958A-6D1BD688EA6A}" dt="2024-12-20T10:21:54.477" v="673" actId="729"/>
        <pc:sldMkLst>
          <pc:docMk/>
          <pc:sldMk cId="2265934048" sldId="287"/>
        </pc:sldMkLst>
      </pc:sldChg>
      <pc:sldChg chg="ord">
        <pc:chgData name="Ann-Charlotte Laurell" userId="a6f14482-ff7e-4b3c-8eeb-55fcd5b35263" providerId="ADAL" clId="{21E916AE-A464-492F-958A-6D1BD688EA6A}" dt="2024-12-20T10:39:00.438" v="954"/>
        <pc:sldMkLst>
          <pc:docMk/>
          <pc:sldMk cId="3295719471" sldId="290"/>
        </pc:sldMkLst>
      </pc:sldChg>
      <pc:sldChg chg="modNotesTx">
        <pc:chgData name="Ann-Charlotte Laurell" userId="a6f14482-ff7e-4b3c-8eeb-55fcd5b35263" providerId="ADAL" clId="{21E916AE-A464-492F-958A-6D1BD688EA6A}" dt="2024-12-20T10:34:11.761" v="941" actId="20577"/>
        <pc:sldMkLst>
          <pc:docMk/>
          <pc:sldMk cId="619592354" sldId="296"/>
        </pc:sldMkLst>
      </pc:sldChg>
      <pc:sldChg chg="ord">
        <pc:chgData name="Ann-Charlotte Laurell" userId="a6f14482-ff7e-4b3c-8eeb-55fcd5b35263" providerId="ADAL" clId="{21E916AE-A464-492F-958A-6D1BD688EA6A}" dt="2024-12-20T09:13:49.237" v="44"/>
        <pc:sldMkLst>
          <pc:docMk/>
          <pc:sldMk cId="4037926143" sldId="297"/>
        </pc:sldMkLst>
      </pc:sldChg>
      <pc:sldChg chg="ord modNotesTx">
        <pc:chgData name="Ann-Charlotte Laurell" userId="a6f14482-ff7e-4b3c-8eeb-55fcd5b35263" providerId="ADAL" clId="{21E916AE-A464-492F-958A-6D1BD688EA6A}" dt="2024-12-20T11:04:09.650" v="1620" actId="20577"/>
        <pc:sldMkLst>
          <pc:docMk/>
          <pc:sldMk cId="1746953886" sldId="298"/>
        </pc:sldMkLst>
      </pc:sldChg>
      <pc:sldChg chg="modSp mod ord">
        <pc:chgData name="Ann-Charlotte Laurell" userId="a6f14482-ff7e-4b3c-8eeb-55fcd5b35263" providerId="ADAL" clId="{21E916AE-A464-492F-958A-6D1BD688EA6A}" dt="2024-12-20T10:39:36.977" v="964"/>
        <pc:sldMkLst>
          <pc:docMk/>
          <pc:sldMk cId="3938465766" sldId="299"/>
        </pc:sldMkLst>
        <pc:spChg chg="mod">
          <ac:chgData name="Ann-Charlotte Laurell" userId="a6f14482-ff7e-4b3c-8eeb-55fcd5b35263" providerId="ADAL" clId="{21E916AE-A464-492F-958A-6D1BD688EA6A}" dt="2024-12-20T10:35:19.290" v="943" actId="13926"/>
          <ac:spMkLst>
            <pc:docMk/>
            <pc:sldMk cId="3938465766" sldId="299"/>
            <ac:spMk id="7" creationId="{D8D563DE-F4B0-9EE4-A342-151BD2EB8148}"/>
          </ac:spMkLst>
        </pc:spChg>
      </pc:sldChg>
      <pc:sldChg chg="modSp mod ord modShow">
        <pc:chgData name="Ann-Charlotte Laurell" userId="a6f14482-ff7e-4b3c-8eeb-55fcd5b35263" providerId="ADAL" clId="{21E916AE-A464-492F-958A-6D1BD688EA6A}" dt="2024-12-20T11:07:09.327" v="1755" actId="14100"/>
        <pc:sldMkLst>
          <pc:docMk/>
          <pc:sldMk cId="2537091666" sldId="302"/>
        </pc:sldMkLst>
        <pc:spChg chg="mod">
          <ac:chgData name="Ann-Charlotte Laurell" userId="a6f14482-ff7e-4b3c-8eeb-55fcd5b35263" providerId="ADAL" clId="{21E916AE-A464-492F-958A-6D1BD688EA6A}" dt="2024-12-20T11:07:09.327" v="1755" actId="14100"/>
          <ac:spMkLst>
            <pc:docMk/>
            <pc:sldMk cId="2537091666" sldId="302"/>
            <ac:spMk id="7" creationId="{4CB8A3E0-9718-6C76-313C-55CE9701DD94}"/>
          </ac:spMkLst>
        </pc:spChg>
      </pc:sldChg>
      <pc:sldChg chg="del">
        <pc:chgData name="Ann-Charlotte Laurell" userId="a6f14482-ff7e-4b3c-8eeb-55fcd5b35263" providerId="ADAL" clId="{21E916AE-A464-492F-958A-6D1BD688EA6A}" dt="2024-12-20T11:02:43.706" v="1563" actId="47"/>
        <pc:sldMkLst>
          <pc:docMk/>
          <pc:sldMk cId="401009488" sldId="303"/>
        </pc:sldMkLst>
      </pc:sldChg>
      <pc:sldChg chg="del">
        <pc:chgData name="Ann-Charlotte Laurell" userId="a6f14482-ff7e-4b3c-8eeb-55fcd5b35263" providerId="ADAL" clId="{21E916AE-A464-492F-958A-6D1BD688EA6A}" dt="2024-12-20T11:03:16.816" v="1564" actId="47"/>
        <pc:sldMkLst>
          <pc:docMk/>
          <pc:sldMk cId="2476070899" sldId="304"/>
        </pc:sldMkLst>
      </pc:sldChg>
      <pc:sldChg chg="addSp delSp modSp mod ord modNotesTx">
        <pc:chgData name="Ann-Charlotte Laurell" userId="a6f14482-ff7e-4b3c-8eeb-55fcd5b35263" providerId="ADAL" clId="{21E916AE-A464-492F-958A-6D1BD688EA6A}" dt="2025-01-14T07:22:19.039" v="2918" actId="20577"/>
        <pc:sldMkLst>
          <pc:docMk/>
          <pc:sldMk cId="784402504" sldId="305"/>
        </pc:sldMkLst>
      </pc:sldChg>
      <pc:sldChg chg="modNotesTx">
        <pc:chgData name="Ann-Charlotte Laurell" userId="a6f14482-ff7e-4b3c-8eeb-55fcd5b35263" providerId="ADAL" clId="{21E916AE-A464-492F-958A-6D1BD688EA6A}" dt="2024-12-20T10:22:28.628" v="676" actId="20577"/>
        <pc:sldMkLst>
          <pc:docMk/>
          <pc:sldMk cId="3495523019" sldId="306"/>
        </pc:sldMkLst>
      </pc:sldChg>
      <pc:sldChg chg="modSp mod">
        <pc:chgData name="Ann-Charlotte Laurell" userId="a6f14482-ff7e-4b3c-8eeb-55fcd5b35263" providerId="ADAL" clId="{21E916AE-A464-492F-958A-6D1BD688EA6A}" dt="2024-12-20T10:45:30.167" v="1056" actId="20577"/>
        <pc:sldMkLst>
          <pc:docMk/>
          <pc:sldMk cId="1213584329" sldId="307"/>
        </pc:sldMkLst>
      </pc:sldChg>
      <pc:sldChg chg="ord modNotesTx">
        <pc:chgData name="Ann-Charlotte Laurell" userId="a6f14482-ff7e-4b3c-8eeb-55fcd5b35263" providerId="ADAL" clId="{21E916AE-A464-492F-958A-6D1BD688EA6A}" dt="2024-12-20T10:58:33.481" v="1455" actId="20577"/>
        <pc:sldMkLst>
          <pc:docMk/>
          <pc:sldMk cId="1126148198" sldId="308"/>
        </pc:sldMkLst>
      </pc:sldChg>
      <pc:sldChg chg="del ord">
        <pc:chgData name="Ann-Charlotte Laurell" userId="a6f14482-ff7e-4b3c-8eeb-55fcd5b35263" providerId="ADAL" clId="{21E916AE-A464-492F-958A-6D1BD688EA6A}" dt="2024-12-20T10:46:22.666" v="1063" actId="2696"/>
        <pc:sldMkLst>
          <pc:docMk/>
          <pc:sldMk cId="1155895299" sldId="309"/>
        </pc:sldMkLst>
      </pc:sldChg>
      <pc:sldChg chg="modSp add del mod">
        <pc:chgData name="Ann-Charlotte Laurell" userId="a6f14482-ff7e-4b3c-8eeb-55fcd5b35263" providerId="ADAL" clId="{21E916AE-A464-492F-958A-6D1BD688EA6A}" dt="2024-12-20T09:20:18.728" v="45" actId="2696"/>
        <pc:sldMkLst>
          <pc:docMk/>
          <pc:sldMk cId="2237375512" sldId="309"/>
        </pc:sldMkLst>
      </pc:sldChg>
      <pc:sldChg chg="addSp delSp modSp new mod ord modClrScheme chgLayout">
        <pc:chgData name="Ann-Charlotte Laurell" userId="a6f14482-ff7e-4b3c-8eeb-55fcd5b35263" providerId="ADAL" clId="{21E916AE-A464-492F-958A-6D1BD688EA6A}" dt="2024-12-20T10:44:09.039" v="1024"/>
        <pc:sldMkLst>
          <pc:docMk/>
          <pc:sldMk cId="2268717555" sldId="310"/>
        </pc:sldMkLst>
      </pc:sldChg>
      <pc:sldChg chg="add del">
        <pc:chgData name="Ann-Charlotte Laurell" userId="a6f14482-ff7e-4b3c-8eeb-55fcd5b35263" providerId="ADAL" clId="{21E916AE-A464-492F-958A-6D1BD688EA6A}" dt="2024-12-20T09:20:42.357" v="48"/>
        <pc:sldMkLst>
          <pc:docMk/>
          <pc:sldMk cId="1112774846" sldId="311"/>
        </pc:sldMkLst>
      </pc:sldChg>
      <pc:sldChg chg="add del">
        <pc:chgData name="Ann-Charlotte Laurell" userId="a6f14482-ff7e-4b3c-8eeb-55fcd5b35263" providerId="ADAL" clId="{21E916AE-A464-492F-958A-6D1BD688EA6A}" dt="2024-12-20T09:21:00.663" v="50"/>
        <pc:sldMkLst>
          <pc:docMk/>
          <pc:sldMk cId="1605319261" sldId="311"/>
        </pc:sldMkLst>
      </pc:sldChg>
      <pc:sldChg chg="ord">
        <pc:chgData name="Ann-Charlotte Laurell" userId="a6f14482-ff7e-4b3c-8eeb-55fcd5b35263" providerId="ADAL" clId="{21E916AE-A464-492F-958A-6D1BD688EA6A}" dt="2024-12-20T10:49:09.806" v="1155"/>
        <pc:sldMkLst>
          <pc:docMk/>
          <pc:sldMk cId="1109681847" sldId="2076138557"/>
        </pc:sldMkLst>
      </pc:sldChg>
      <pc:sldChg chg="addSp delSp modSp add del mod ord">
        <pc:chgData name="Ann-Charlotte Laurell" userId="a6f14482-ff7e-4b3c-8eeb-55fcd5b35263" providerId="ADAL" clId="{21E916AE-A464-492F-958A-6D1BD688EA6A}" dt="2024-12-20T10:46:27.587" v="1064" actId="2696"/>
        <pc:sldMkLst>
          <pc:docMk/>
          <pc:sldMk cId="3250997912" sldId="2076138558"/>
        </pc:sldMkLst>
      </pc:sldChg>
      <pc:sldChg chg="addSp modSp new mod ord modNotesTx">
        <pc:chgData name="Ann-Charlotte Laurell" userId="a6f14482-ff7e-4b3c-8eeb-55fcd5b35263" providerId="ADAL" clId="{21E916AE-A464-492F-958A-6D1BD688EA6A}" dt="2025-01-14T07:22:57.361" v="2921"/>
        <pc:sldMkLst>
          <pc:docMk/>
          <pc:sldMk cId="147542052" sldId="2076138559"/>
        </pc:sldMkLst>
      </pc:sldChg>
      <pc:sldChg chg="addSp modSp new del mod">
        <pc:chgData name="Ann-Charlotte Laurell" userId="a6f14482-ff7e-4b3c-8eeb-55fcd5b35263" providerId="ADAL" clId="{21E916AE-A464-492F-958A-6D1BD688EA6A}" dt="2025-01-14T07:12:54.985" v="2347" actId="47"/>
        <pc:sldMkLst>
          <pc:docMk/>
          <pc:sldMk cId="3977207743" sldId="2076138560"/>
        </pc:sldMkLst>
      </pc:sldChg>
      <pc:sldChg chg="new del">
        <pc:chgData name="Ann-Charlotte Laurell" userId="a6f14482-ff7e-4b3c-8eeb-55fcd5b35263" providerId="ADAL" clId="{21E916AE-A464-492F-958A-6D1BD688EA6A}" dt="2024-12-20T11:05:53.243" v="1622" actId="680"/>
        <pc:sldMkLst>
          <pc:docMk/>
          <pc:sldMk cId="478325246" sldId="2076138561"/>
        </pc:sldMkLst>
      </pc:sldChg>
      <pc:sldChg chg="addSp delSp modSp new mod chgLayout">
        <pc:chgData name="Ann-Charlotte Laurell" userId="a6f14482-ff7e-4b3c-8eeb-55fcd5b35263" providerId="ADAL" clId="{21E916AE-A464-492F-958A-6D1BD688EA6A}" dt="2024-12-20T11:15:00.978" v="1767" actId="962"/>
        <pc:sldMkLst>
          <pc:docMk/>
          <pc:sldMk cId="2531392238" sldId="2076138561"/>
        </pc:sldMkLst>
      </pc:sldChg>
      <pc:sldChg chg="delSp modSp add mod modNotesTx">
        <pc:chgData name="Ann-Charlotte Laurell" userId="a6f14482-ff7e-4b3c-8eeb-55fcd5b35263" providerId="ADAL" clId="{21E916AE-A464-492F-958A-6D1BD688EA6A}" dt="2025-01-14T07:12:48.820" v="2346" actId="20577"/>
        <pc:sldMkLst>
          <pc:docMk/>
          <pc:sldMk cId="2037325574" sldId="2076138563"/>
        </pc:sldMkLst>
      </pc:sldChg>
    </pc:docChg>
  </pc:docChgLst>
  <pc:docChgLst>
    <pc:chgData name="Petra Bollvik" userId="c6c41e18-12cf-450d-b531-61903eaada4f" providerId="ADAL" clId="{77313DBC-CCA5-4BA3-9829-57679100F95D}"/>
    <pc:docChg chg="undo custSel addSld delSld modSld sldOrd">
      <pc:chgData name="Petra Bollvik" userId="c6c41e18-12cf-450d-b531-61903eaada4f" providerId="ADAL" clId="{77313DBC-CCA5-4BA3-9829-57679100F95D}" dt="2025-01-23T08:48:20.111" v="7043" actId="20577"/>
      <pc:docMkLst>
        <pc:docMk/>
      </pc:docMkLst>
      <pc:sldChg chg="modNotesTx">
        <pc:chgData name="Petra Bollvik" userId="c6c41e18-12cf-450d-b531-61903eaada4f" providerId="ADAL" clId="{77313DBC-CCA5-4BA3-9829-57679100F95D}" dt="2025-01-22T16:05:25.222" v="4050" actId="20577"/>
        <pc:sldMkLst>
          <pc:docMk/>
          <pc:sldMk cId="1947164672" sldId="278"/>
        </pc:sldMkLst>
      </pc:sldChg>
      <pc:sldChg chg="modSp mod">
        <pc:chgData name="Petra Bollvik" userId="c6c41e18-12cf-450d-b531-61903eaada4f" providerId="ADAL" clId="{77313DBC-CCA5-4BA3-9829-57679100F95D}" dt="2025-01-20T07:00:29.429" v="2210" actId="20577"/>
        <pc:sldMkLst>
          <pc:docMk/>
          <pc:sldMk cId="1765613017" sldId="286"/>
        </pc:sldMkLst>
        <pc:spChg chg="mod">
          <ac:chgData name="Petra Bollvik" userId="c6c41e18-12cf-450d-b531-61903eaada4f" providerId="ADAL" clId="{77313DBC-CCA5-4BA3-9829-57679100F95D}" dt="2025-01-20T07:00:29.429" v="2210" actId="20577"/>
          <ac:spMkLst>
            <pc:docMk/>
            <pc:sldMk cId="1765613017" sldId="286"/>
            <ac:spMk id="5" creationId="{D73394FA-C1F9-2EEA-8CBD-14BB438920B7}"/>
          </ac:spMkLst>
        </pc:spChg>
      </pc:sldChg>
      <pc:sldChg chg="modSp">
        <pc:chgData name="Petra Bollvik" userId="c6c41e18-12cf-450d-b531-61903eaada4f" providerId="ADAL" clId="{77313DBC-CCA5-4BA3-9829-57679100F95D}" dt="2025-01-14T08:55:43.386" v="1402" actId="20578"/>
        <pc:sldMkLst>
          <pc:docMk/>
          <pc:sldMk cId="2265934048" sldId="287"/>
        </pc:sldMkLst>
      </pc:sldChg>
      <pc:sldChg chg="modNotesTx">
        <pc:chgData name="Petra Bollvik" userId="c6c41e18-12cf-450d-b531-61903eaada4f" providerId="ADAL" clId="{77313DBC-CCA5-4BA3-9829-57679100F95D}" dt="2025-01-09T10:10:07.004" v="4" actId="20577"/>
        <pc:sldMkLst>
          <pc:docMk/>
          <pc:sldMk cId="3887496161" sldId="288"/>
        </pc:sldMkLst>
      </pc:sldChg>
      <pc:sldChg chg="modSp mod modAnim modNotesTx">
        <pc:chgData name="Petra Bollvik" userId="c6c41e18-12cf-450d-b531-61903eaada4f" providerId="ADAL" clId="{77313DBC-CCA5-4BA3-9829-57679100F95D}" dt="2025-01-23T08:38:00.813" v="6649" actId="20577"/>
        <pc:sldMkLst>
          <pc:docMk/>
          <pc:sldMk cId="1794670664" sldId="289"/>
        </pc:sldMkLst>
      </pc:sldChg>
      <pc:sldChg chg="modNotesTx">
        <pc:chgData name="Petra Bollvik" userId="c6c41e18-12cf-450d-b531-61903eaada4f" providerId="ADAL" clId="{77313DBC-CCA5-4BA3-9829-57679100F95D}" dt="2025-01-22T16:19:05.105" v="4095" actId="20577"/>
        <pc:sldMkLst>
          <pc:docMk/>
          <pc:sldMk cId="3769529559" sldId="290"/>
        </pc:sldMkLst>
      </pc:sldChg>
      <pc:sldChg chg="del">
        <pc:chgData name="Petra Bollvik" userId="c6c41e18-12cf-450d-b531-61903eaada4f" providerId="ADAL" clId="{77313DBC-CCA5-4BA3-9829-57679100F95D}" dt="2025-01-21T09:43:06.832" v="2695" actId="47"/>
        <pc:sldMkLst>
          <pc:docMk/>
          <pc:sldMk cId="418506247" sldId="291"/>
        </pc:sldMkLst>
      </pc:sldChg>
      <pc:sldChg chg="modNotesTx">
        <pc:chgData name="Petra Bollvik" userId="c6c41e18-12cf-450d-b531-61903eaada4f" providerId="ADAL" clId="{77313DBC-CCA5-4BA3-9829-57679100F95D}" dt="2025-01-21T09:37:35.715" v="2664" actId="20577"/>
        <pc:sldMkLst>
          <pc:docMk/>
          <pc:sldMk cId="619592354" sldId="296"/>
        </pc:sldMkLst>
      </pc:sldChg>
      <pc:sldChg chg="modNotesTx">
        <pc:chgData name="Petra Bollvik" userId="c6c41e18-12cf-450d-b531-61903eaada4f" providerId="ADAL" clId="{77313DBC-CCA5-4BA3-9829-57679100F95D}" dt="2025-01-09T15:41:02.104" v="1062" actId="20577"/>
        <pc:sldMkLst>
          <pc:docMk/>
          <pc:sldMk cId="1746953886" sldId="298"/>
        </pc:sldMkLst>
      </pc:sldChg>
      <pc:sldChg chg="modSp mod modNotesTx">
        <pc:chgData name="Petra Bollvik" userId="c6c41e18-12cf-450d-b531-61903eaada4f" providerId="ADAL" clId="{77313DBC-CCA5-4BA3-9829-57679100F95D}" dt="2025-01-22T16:23:05.958" v="4240" actId="113"/>
        <pc:sldMkLst>
          <pc:docMk/>
          <pc:sldMk cId="2261434389" sldId="298"/>
        </pc:sldMkLst>
        <pc:spChg chg="mod">
          <ac:chgData name="Petra Bollvik" userId="c6c41e18-12cf-450d-b531-61903eaada4f" providerId="ADAL" clId="{77313DBC-CCA5-4BA3-9829-57679100F95D}" dt="2025-01-22T16:20:25.819" v="4129" actId="1076"/>
          <ac:spMkLst>
            <pc:docMk/>
            <pc:sldMk cId="2261434389" sldId="298"/>
            <ac:spMk id="9" creationId="{959F6060-A672-9FBD-2D79-60E08A0911CB}"/>
          </ac:spMkLst>
        </pc:spChg>
      </pc:sldChg>
      <pc:sldChg chg="modNotesTx">
        <pc:chgData name="Petra Bollvik" userId="c6c41e18-12cf-450d-b531-61903eaada4f" providerId="ADAL" clId="{77313DBC-CCA5-4BA3-9829-57679100F95D}" dt="2025-01-22T16:28:03.332" v="4515" actId="20577"/>
        <pc:sldMkLst>
          <pc:docMk/>
          <pc:sldMk cId="3938465766" sldId="299"/>
        </pc:sldMkLst>
      </pc:sldChg>
      <pc:sldChg chg="modNotesTx">
        <pc:chgData name="Petra Bollvik" userId="c6c41e18-12cf-450d-b531-61903eaada4f" providerId="ADAL" clId="{77313DBC-CCA5-4BA3-9829-57679100F95D}" dt="2025-01-22T16:05:47.351" v="4064" actId="20577"/>
        <pc:sldMkLst>
          <pc:docMk/>
          <pc:sldMk cId="3495523019" sldId="306"/>
        </pc:sldMkLst>
      </pc:sldChg>
      <pc:sldChg chg="modNotesTx">
        <pc:chgData name="Petra Bollvik" userId="c6c41e18-12cf-450d-b531-61903eaada4f" providerId="ADAL" clId="{77313DBC-CCA5-4BA3-9829-57679100F95D}" dt="2025-01-22T16:13:20.158" v="4093" actId="6549"/>
        <pc:sldMkLst>
          <pc:docMk/>
          <pc:sldMk cId="161688433" sldId="307"/>
        </pc:sldMkLst>
      </pc:sldChg>
      <pc:sldChg chg="add modNotesTx">
        <pc:chgData name="Petra Bollvik" userId="c6c41e18-12cf-450d-b531-61903eaada4f" providerId="ADAL" clId="{77313DBC-CCA5-4BA3-9829-57679100F95D}" dt="2025-01-23T08:48:20.111" v="7043" actId="20577"/>
        <pc:sldMkLst>
          <pc:docMk/>
          <pc:sldMk cId="4229241296" sldId="1256"/>
        </pc:sldMkLst>
      </pc:sldChg>
      <pc:sldChg chg="addSp delSp modSp add mod modAnim modNotesTx">
        <pc:chgData name="Petra Bollvik" userId="c6c41e18-12cf-450d-b531-61903eaada4f" providerId="ADAL" clId="{77313DBC-CCA5-4BA3-9829-57679100F95D}" dt="2025-01-21T09:35:40.601" v="2521"/>
        <pc:sldMkLst>
          <pc:docMk/>
          <pc:sldMk cId="1083453227" sldId="2076138509"/>
        </pc:sldMkLst>
        <pc:spChg chg="add mod">
          <ac:chgData name="Petra Bollvik" userId="c6c41e18-12cf-450d-b531-61903eaada4f" providerId="ADAL" clId="{77313DBC-CCA5-4BA3-9829-57679100F95D}" dt="2025-01-21T09:31:15.758" v="2512" actId="1076"/>
          <ac:spMkLst>
            <pc:docMk/>
            <pc:sldMk cId="1083453227" sldId="2076138509"/>
            <ac:spMk id="4" creationId="{C083B439-B82B-BF33-B7BA-54B3296A8890}"/>
          </ac:spMkLst>
        </pc:spChg>
      </pc:sldChg>
      <pc:sldChg chg="modNotesTx">
        <pc:chgData name="Petra Bollvik" userId="c6c41e18-12cf-450d-b531-61903eaada4f" providerId="ADAL" clId="{77313DBC-CCA5-4BA3-9829-57679100F95D}" dt="2025-01-21T09:17:36.249" v="2354" actId="20577"/>
        <pc:sldMkLst>
          <pc:docMk/>
          <pc:sldMk cId="3011479167" sldId="2076138557"/>
        </pc:sldMkLst>
      </pc:sldChg>
      <pc:sldChg chg="addSp delSp modSp del mod">
        <pc:chgData name="Petra Bollvik" userId="c6c41e18-12cf-450d-b531-61903eaada4f" providerId="ADAL" clId="{77313DBC-CCA5-4BA3-9829-57679100F95D}" dt="2025-01-21T09:45:02.685" v="2697" actId="47"/>
        <pc:sldMkLst>
          <pc:docMk/>
          <pc:sldMk cId="2991076894" sldId="2076138559"/>
        </pc:sldMkLst>
      </pc:sldChg>
      <pc:sldChg chg="modSp mod">
        <pc:chgData name="Petra Bollvik" userId="c6c41e18-12cf-450d-b531-61903eaada4f" providerId="ADAL" clId="{77313DBC-CCA5-4BA3-9829-57679100F95D}" dt="2025-01-09T07:41:47.163" v="2" actId="14100"/>
        <pc:sldMkLst>
          <pc:docMk/>
          <pc:sldMk cId="3977207743" sldId="2076138560"/>
        </pc:sldMkLst>
      </pc:sldChg>
      <pc:sldChg chg="delSp modSp new mod ord">
        <pc:chgData name="Petra Bollvik" userId="c6c41e18-12cf-450d-b531-61903eaada4f" providerId="ADAL" clId="{77313DBC-CCA5-4BA3-9829-57679100F95D}" dt="2025-01-10T08:47:49.207" v="1401" actId="20577"/>
        <pc:sldMkLst>
          <pc:docMk/>
          <pc:sldMk cId="2745337378" sldId="2076138562"/>
        </pc:sldMkLst>
      </pc:sldChg>
      <pc:sldChg chg="modSp mod ord">
        <pc:chgData name="Petra Bollvik" userId="c6c41e18-12cf-450d-b531-61903eaada4f" providerId="ADAL" clId="{77313DBC-CCA5-4BA3-9829-57679100F95D}" dt="2025-01-14T08:57:19.546" v="1405"/>
        <pc:sldMkLst>
          <pc:docMk/>
          <pc:sldMk cId="2037325574" sldId="2076138563"/>
        </pc:sldMkLst>
      </pc:sldChg>
      <pc:sldChg chg="del modNotesTx">
        <pc:chgData name="Petra Bollvik" userId="c6c41e18-12cf-450d-b531-61903eaada4f" providerId="ADAL" clId="{77313DBC-CCA5-4BA3-9829-57679100F95D}" dt="2025-01-16T13:41:14.480" v="1488" actId="47"/>
        <pc:sldMkLst>
          <pc:docMk/>
          <pc:sldMk cId="3586688345" sldId="2076138567"/>
        </pc:sldMkLst>
      </pc:sldChg>
      <pc:sldChg chg="del">
        <pc:chgData name="Petra Bollvik" userId="c6c41e18-12cf-450d-b531-61903eaada4f" providerId="ADAL" clId="{77313DBC-CCA5-4BA3-9829-57679100F95D}" dt="2025-01-21T09:33:54.977" v="2520" actId="47"/>
        <pc:sldMkLst>
          <pc:docMk/>
          <pc:sldMk cId="3690646769" sldId="2076138569"/>
        </pc:sldMkLst>
      </pc:sldChg>
      <pc:sldChg chg="modSp mod modNotesTx">
        <pc:chgData name="Petra Bollvik" userId="c6c41e18-12cf-450d-b531-61903eaada4f" providerId="ADAL" clId="{77313DBC-CCA5-4BA3-9829-57679100F95D}" dt="2025-01-23T08:07:11.043" v="4519" actId="20577"/>
        <pc:sldMkLst>
          <pc:docMk/>
          <pc:sldMk cId="626285272" sldId="2076138570"/>
        </pc:sldMkLst>
      </pc:sldChg>
      <pc:sldChg chg="del">
        <pc:chgData name="Petra Bollvik" userId="c6c41e18-12cf-450d-b531-61903eaada4f" providerId="ADAL" clId="{77313DBC-CCA5-4BA3-9829-57679100F95D}" dt="2025-01-21T09:45:17.176" v="2699" actId="47"/>
        <pc:sldMkLst>
          <pc:docMk/>
          <pc:sldMk cId="4260259378" sldId="2076138571"/>
        </pc:sldMkLst>
      </pc:sldChg>
      <pc:sldChg chg="ord">
        <pc:chgData name="Petra Bollvik" userId="c6c41e18-12cf-450d-b531-61903eaada4f" providerId="ADAL" clId="{77313DBC-CCA5-4BA3-9829-57679100F95D}" dt="2025-01-23T08:34:39.013" v="6394"/>
        <pc:sldMkLst>
          <pc:docMk/>
          <pc:sldMk cId="1928301248" sldId="2147469111"/>
        </pc:sldMkLst>
      </pc:sldChg>
      <pc:sldChg chg="add del">
        <pc:chgData name="Petra Bollvik" userId="c6c41e18-12cf-450d-b531-61903eaada4f" providerId="ADAL" clId="{77313DBC-CCA5-4BA3-9829-57679100F95D}" dt="2025-01-23T08:33:40.350" v="6389" actId="47"/>
        <pc:sldMkLst>
          <pc:docMk/>
          <pc:sldMk cId="3617655349" sldId="2147469112"/>
        </pc:sldMkLst>
      </pc:sldChg>
    </pc:docChg>
  </pc:docChgLst>
  <pc:docChgLst>
    <pc:chgData name="Helena Engelke" userId="86283cb0-2ee5-4096-9c17-abfa18ef4125" providerId="ADAL" clId="{6129BEA8-7799-457E-9B14-E37A3234E60C}"/>
    <pc:docChg chg="undo redo custSel modSld">
      <pc:chgData name="Helena Engelke" userId="86283cb0-2ee5-4096-9c17-abfa18ef4125" providerId="ADAL" clId="{6129BEA8-7799-457E-9B14-E37A3234E60C}" dt="2025-02-18T12:26:00.031" v="15" actId="478"/>
      <pc:docMkLst>
        <pc:docMk/>
      </pc:docMkLst>
      <pc:sldChg chg="addSp delSp modSp mod modClrScheme chgLayout">
        <pc:chgData name="Helena Engelke" userId="86283cb0-2ee5-4096-9c17-abfa18ef4125" providerId="ADAL" clId="{6129BEA8-7799-457E-9B14-E37A3234E60C}" dt="2025-02-18T12:26:00.031" v="15" actId="478"/>
        <pc:sldMkLst>
          <pc:docMk/>
          <pc:sldMk cId="1083453227" sldId="2076138509"/>
        </pc:sldMkLst>
        <pc:spChg chg="add del mod ord">
          <ac:chgData name="Helena Engelke" userId="86283cb0-2ee5-4096-9c17-abfa18ef4125" providerId="ADAL" clId="{6129BEA8-7799-457E-9B14-E37A3234E60C}" dt="2025-02-18T12:25:58.446" v="12" actId="700"/>
          <ac:spMkLst>
            <pc:docMk/>
            <pc:sldMk cId="1083453227" sldId="2076138509"/>
            <ac:spMk id="2" creationId="{97A13161-C9AB-EB65-B5C3-C5FD45A1C0D4}"/>
          </ac:spMkLst>
        </pc:spChg>
        <pc:spChg chg="add del mod ord">
          <ac:chgData name="Helena Engelke" userId="86283cb0-2ee5-4096-9c17-abfa18ef4125" providerId="ADAL" clId="{6129BEA8-7799-457E-9B14-E37A3234E60C}" dt="2025-02-18T12:25:59.438" v="14" actId="478"/>
          <ac:spMkLst>
            <pc:docMk/>
            <pc:sldMk cId="1083453227" sldId="2076138509"/>
            <ac:spMk id="3" creationId="{A3FDC2BF-FEE2-FF35-F9C4-1EC63368BB10}"/>
          </ac:spMkLst>
        </pc:spChg>
        <pc:spChg chg="add del mod ord">
          <ac:chgData name="Helena Engelke" userId="86283cb0-2ee5-4096-9c17-abfa18ef4125" providerId="ADAL" clId="{6129BEA8-7799-457E-9B14-E37A3234E60C}" dt="2025-02-18T12:25:58.446" v="12" actId="700"/>
          <ac:spMkLst>
            <pc:docMk/>
            <pc:sldMk cId="1083453227" sldId="2076138509"/>
            <ac:spMk id="6" creationId="{D14A0F22-9A31-1CC3-533F-C417ACBD9170}"/>
          </ac:spMkLst>
        </pc:spChg>
        <pc:spChg chg="add del mod ord">
          <ac:chgData name="Helena Engelke" userId="86283cb0-2ee5-4096-9c17-abfa18ef4125" providerId="ADAL" clId="{6129BEA8-7799-457E-9B14-E37A3234E60C}" dt="2025-02-18T12:25:58.900" v="13" actId="478"/>
          <ac:spMkLst>
            <pc:docMk/>
            <pc:sldMk cId="1083453227" sldId="2076138509"/>
            <ac:spMk id="7" creationId="{FD7C1FB1-AB7C-F8C2-A3CA-1A4CD9F21306}"/>
          </ac:spMkLst>
        </pc:spChg>
        <pc:spChg chg="add del mod">
          <ac:chgData name="Helena Engelke" userId="86283cb0-2ee5-4096-9c17-abfa18ef4125" providerId="ADAL" clId="{6129BEA8-7799-457E-9B14-E37A3234E60C}" dt="2025-02-18T12:26:00.031" v="15" actId="478"/>
          <ac:spMkLst>
            <pc:docMk/>
            <pc:sldMk cId="1083453227" sldId="2076138509"/>
            <ac:spMk id="9" creationId="{6FE27CA4-46DC-B9A8-D7E9-37A322856B8E}"/>
          </ac:spMkLst>
        </pc:spChg>
        <pc:picChg chg="mod ord">
          <ac:chgData name="Helena Engelke" userId="86283cb0-2ee5-4096-9c17-abfa18ef4125" providerId="ADAL" clId="{6129BEA8-7799-457E-9B14-E37A3234E60C}" dt="2025-02-18T12:25:58.446" v="12" actId="700"/>
          <ac:picMkLst>
            <pc:docMk/>
            <pc:sldMk cId="1083453227" sldId="2076138509"/>
            <ac:picMk id="5" creationId="{53B984F1-DF87-5F60-0E12-C250B5638991}"/>
          </ac:picMkLst>
        </pc:picChg>
      </pc:sldChg>
      <pc:sldChg chg="modSp mod">
        <pc:chgData name="Helena Engelke" userId="86283cb0-2ee5-4096-9c17-abfa18ef4125" providerId="ADAL" clId="{6129BEA8-7799-457E-9B14-E37A3234E60C}" dt="2025-02-18T12:25:13.142" v="3" actId="1036"/>
        <pc:sldMkLst>
          <pc:docMk/>
          <pc:sldMk cId="275732383" sldId="2076138568"/>
        </pc:sldMkLst>
        <pc:spChg chg="mod">
          <ac:chgData name="Helena Engelke" userId="86283cb0-2ee5-4096-9c17-abfa18ef4125" providerId="ADAL" clId="{6129BEA8-7799-457E-9B14-E37A3234E60C}" dt="2025-02-18T12:25:13.142" v="3" actId="1036"/>
          <ac:spMkLst>
            <pc:docMk/>
            <pc:sldMk cId="275732383" sldId="2076138568"/>
            <ac:spMk id="8" creationId="{7BEC0BD2-E102-9D45-AE05-3909917F6D35}"/>
          </ac:spMkLst>
        </pc:spChg>
      </pc:sldChg>
    </pc:docChg>
  </pc:docChgLst>
  <pc:docChgLst>
    <pc:chgData name="Malin Berggren" userId="6ee2a1a2-ec23-4d39-876e-43d9e7d0ad48" providerId="ADAL" clId="{AF856042-1309-4A28-A88D-49E5E62CAF01}"/>
    <pc:docChg chg="undo custSel addSld delSld modSld sldOrd">
      <pc:chgData name="Malin Berggren" userId="6ee2a1a2-ec23-4d39-876e-43d9e7d0ad48" providerId="ADAL" clId="{AF856042-1309-4A28-A88D-49E5E62CAF01}" dt="2025-01-15T08:41:32.443" v="18913" actId="478"/>
      <pc:docMkLst>
        <pc:docMk/>
      </pc:docMkLst>
      <pc:sldChg chg="add modNotesTx">
        <pc:chgData name="Malin Berggren" userId="6ee2a1a2-ec23-4d39-876e-43d9e7d0ad48" providerId="ADAL" clId="{AF856042-1309-4A28-A88D-49E5E62CAF01}" dt="2025-01-14T12:23:47.426" v="12972" actId="20577"/>
        <pc:sldMkLst>
          <pc:docMk/>
          <pc:sldMk cId="1947164672" sldId="278"/>
        </pc:sldMkLst>
      </pc:sldChg>
      <pc:sldChg chg="del">
        <pc:chgData name="Malin Berggren" userId="6ee2a1a2-ec23-4d39-876e-43d9e7d0ad48" providerId="ADAL" clId="{AF856042-1309-4A28-A88D-49E5E62CAF01}" dt="2024-12-17T13:11:33.708" v="3237" actId="47"/>
        <pc:sldMkLst>
          <pc:docMk/>
          <pc:sldMk cId="985789974" sldId="282"/>
        </pc:sldMkLst>
      </pc:sldChg>
      <pc:sldChg chg="add del ord">
        <pc:chgData name="Malin Berggren" userId="6ee2a1a2-ec23-4d39-876e-43d9e7d0ad48" providerId="ADAL" clId="{AF856042-1309-4A28-A88D-49E5E62CAF01}" dt="2025-01-14T09:24:23.447" v="12025" actId="47"/>
        <pc:sldMkLst>
          <pc:docMk/>
          <pc:sldMk cId="1073269820" sldId="283"/>
        </pc:sldMkLst>
      </pc:sldChg>
      <pc:sldChg chg="modSp del mod modNotesTx">
        <pc:chgData name="Malin Berggren" userId="6ee2a1a2-ec23-4d39-876e-43d9e7d0ad48" providerId="ADAL" clId="{AF856042-1309-4A28-A88D-49E5E62CAF01}" dt="2025-01-14T08:45:24.868" v="11589" actId="2696"/>
        <pc:sldMkLst>
          <pc:docMk/>
          <pc:sldMk cId="3236630433" sldId="283"/>
        </pc:sldMkLst>
      </pc:sldChg>
      <pc:sldChg chg="del">
        <pc:chgData name="Malin Berggren" userId="6ee2a1a2-ec23-4d39-876e-43d9e7d0ad48" providerId="ADAL" clId="{AF856042-1309-4A28-A88D-49E5E62CAF01}" dt="2025-01-14T13:58:27.496" v="18628" actId="47"/>
        <pc:sldMkLst>
          <pc:docMk/>
          <pc:sldMk cId="409290896" sldId="285"/>
        </pc:sldMkLst>
      </pc:sldChg>
      <pc:sldChg chg="addSp delSp modSp mod ord modNotesTx">
        <pc:chgData name="Malin Berggren" userId="6ee2a1a2-ec23-4d39-876e-43d9e7d0ad48" providerId="ADAL" clId="{AF856042-1309-4A28-A88D-49E5E62CAF01}" dt="2025-01-14T12:15:17.283" v="12224" actId="20577"/>
        <pc:sldMkLst>
          <pc:docMk/>
          <pc:sldMk cId="1765613017" sldId="286"/>
        </pc:sldMkLst>
        <pc:spChg chg="mod">
          <ac:chgData name="Malin Berggren" userId="6ee2a1a2-ec23-4d39-876e-43d9e7d0ad48" providerId="ADAL" clId="{AF856042-1309-4A28-A88D-49E5E62CAF01}" dt="2024-12-11T07:07:27.515" v="37" actId="20577"/>
          <ac:spMkLst>
            <pc:docMk/>
            <pc:sldMk cId="1765613017" sldId="286"/>
            <ac:spMk id="3" creationId="{DB3EDAF8-E783-0914-745A-6E28ADE07BF4}"/>
          </ac:spMkLst>
        </pc:spChg>
        <pc:spChg chg="add del mod">
          <ac:chgData name="Malin Berggren" userId="6ee2a1a2-ec23-4d39-876e-43d9e7d0ad48" providerId="ADAL" clId="{AF856042-1309-4A28-A88D-49E5E62CAF01}" dt="2025-01-14T08:41:05.281" v="11588" actId="20577"/>
          <ac:spMkLst>
            <pc:docMk/>
            <pc:sldMk cId="1765613017" sldId="286"/>
            <ac:spMk id="5" creationId="{D73394FA-C1F9-2EEA-8CBD-14BB438920B7}"/>
          </ac:spMkLst>
        </pc:spChg>
      </pc:sldChg>
      <pc:sldChg chg="addSp delSp modSp del mod modShow chgLayout modNotesTx">
        <pc:chgData name="Malin Berggren" userId="6ee2a1a2-ec23-4d39-876e-43d9e7d0ad48" providerId="ADAL" clId="{AF856042-1309-4A28-A88D-49E5E62CAF01}" dt="2025-01-14T08:57:34.704" v="11680" actId="47"/>
        <pc:sldMkLst>
          <pc:docMk/>
          <pc:sldMk cId="2265934048" sldId="287"/>
        </pc:sldMkLst>
      </pc:sldChg>
      <pc:sldChg chg="addSp delSp modSp mod modClrScheme delAnim modAnim chgLayout modNotesTx">
        <pc:chgData name="Malin Berggren" userId="6ee2a1a2-ec23-4d39-876e-43d9e7d0ad48" providerId="ADAL" clId="{AF856042-1309-4A28-A88D-49E5E62CAF01}" dt="2025-01-14T13:30:22.998" v="18036" actId="20577"/>
        <pc:sldMkLst>
          <pc:docMk/>
          <pc:sldMk cId="3887496161" sldId="288"/>
        </pc:sldMkLst>
      </pc:sldChg>
      <pc:sldChg chg="addSp delSp modSp mod modClrScheme delAnim modAnim chgLayout modNotesTx">
        <pc:chgData name="Malin Berggren" userId="6ee2a1a2-ec23-4d39-876e-43d9e7d0ad48" providerId="ADAL" clId="{AF856042-1309-4A28-A88D-49E5E62CAF01}" dt="2025-01-14T13:47:25.747" v="18304" actId="20577"/>
        <pc:sldMkLst>
          <pc:docMk/>
          <pc:sldMk cId="1794670664" sldId="289"/>
        </pc:sldMkLst>
      </pc:sldChg>
      <pc:sldChg chg="addSp delSp modSp del mod modAnim modNotesTx">
        <pc:chgData name="Malin Berggren" userId="6ee2a1a2-ec23-4d39-876e-43d9e7d0ad48" providerId="ADAL" clId="{AF856042-1309-4A28-A88D-49E5E62CAF01}" dt="2025-01-14T08:45:24.868" v="11589" actId="2696"/>
        <pc:sldMkLst>
          <pc:docMk/>
          <pc:sldMk cId="3295719471" sldId="290"/>
        </pc:sldMkLst>
      </pc:sldChg>
      <pc:sldChg chg="addSp delSp modSp add mod modNotesTx">
        <pc:chgData name="Malin Berggren" userId="6ee2a1a2-ec23-4d39-876e-43d9e7d0ad48" providerId="ADAL" clId="{AF856042-1309-4A28-A88D-49E5E62CAF01}" dt="2025-01-14T13:06:50.392" v="16525" actId="20577"/>
        <pc:sldMkLst>
          <pc:docMk/>
          <pc:sldMk cId="3769529559" sldId="290"/>
        </pc:sldMkLst>
      </pc:sldChg>
      <pc:sldChg chg="addSp delSp modSp mod chgLayout">
        <pc:chgData name="Malin Berggren" userId="6ee2a1a2-ec23-4d39-876e-43d9e7d0ad48" providerId="ADAL" clId="{AF856042-1309-4A28-A88D-49E5E62CAF01}" dt="2025-01-15T08:40:46.011" v="18910" actId="207"/>
        <pc:sldMkLst>
          <pc:docMk/>
          <pc:sldMk cId="418506247" sldId="291"/>
        </pc:sldMkLst>
      </pc:sldChg>
      <pc:sldChg chg="del">
        <pc:chgData name="Malin Berggren" userId="6ee2a1a2-ec23-4d39-876e-43d9e7d0ad48" providerId="ADAL" clId="{AF856042-1309-4A28-A88D-49E5E62CAF01}" dt="2024-12-11T07:11:03.890" v="43" actId="47"/>
        <pc:sldMkLst>
          <pc:docMk/>
          <pc:sldMk cId="2132532696" sldId="292"/>
        </pc:sldMkLst>
      </pc:sldChg>
      <pc:sldChg chg="addSp delSp modSp mod">
        <pc:chgData name="Malin Berggren" userId="6ee2a1a2-ec23-4d39-876e-43d9e7d0ad48" providerId="ADAL" clId="{AF856042-1309-4A28-A88D-49E5E62CAF01}" dt="2025-01-15T08:41:32.443" v="18913" actId="478"/>
        <pc:sldMkLst>
          <pc:docMk/>
          <pc:sldMk cId="916753906" sldId="293"/>
        </pc:sldMkLst>
      </pc:sldChg>
      <pc:sldChg chg="addSp modSp new mod ord modAnim">
        <pc:chgData name="Malin Berggren" userId="6ee2a1a2-ec23-4d39-876e-43d9e7d0ad48" providerId="ADAL" clId="{AF856042-1309-4A28-A88D-49E5E62CAF01}" dt="2024-12-11T07:07:04.921" v="5" actId="14100"/>
        <pc:sldMkLst>
          <pc:docMk/>
          <pc:sldMk cId="1487712578" sldId="294"/>
        </pc:sldMkLst>
        <pc:picChg chg="add mod">
          <ac:chgData name="Malin Berggren" userId="6ee2a1a2-ec23-4d39-876e-43d9e7d0ad48" providerId="ADAL" clId="{AF856042-1309-4A28-A88D-49E5E62CAF01}" dt="2024-12-11T07:07:04.921" v="5" actId="14100"/>
          <ac:picMkLst>
            <pc:docMk/>
            <pc:sldMk cId="1487712578" sldId="294"/>
            <ac:picMk id="6" creationId="{99A6DE4B-FBD4-C74C-CD03-4D1ADF93EB26}"/>
          </ac:picMkLst>
        </pc:picChg>
      </pc:sldChg>
      <pc:sldChg chg="addSp delSp modSp new del mod modClrScheme modShow chgLayout">
        <pc:chgData name="Malin Berggren" userId="6ee2a1a2-ec23-4d39-876e-43d9e7d0ad48" providerId="ADAL" clId="{AF856042-1309-4A28-A88D-49E5E62CAF01}" dt="2024-12-20T08:59:01.878" v="11336" actId="47"/>
        <pc:sldMkLst>
          <pc:docMk/>
          <pc:sldMk cId="2824584655" sldId="295"/>
        </pc:sldMkLst>
      </pc:sldChg>
      <pc:sldChg chg="addSp delSp modSp new mod modAnim modNotesTx">
        <pc:chgData name="Malin Berggren" userId="6ee2a1a2-ec23-4d39-876e-43d9e7d0ad48" providerId="ADAL" clId="{AF856042-1309-4A28-A88D-49E5E62CAF01}" dt="2024-12-20T08:37:57.940" v="10517" actId="20577"/>
        <pc:sldMkLst>
          <pc:docMk/>
          <pc:sldMk cId="619592354" sldId="296"/>
        </pc:sldMkLst>
        <pc:picChg chg="add mod">
          <ac:chgData name="Malin Berggren" userId="6ee2a1a2-ec23-4d39-876e-43d9e7d0ad48" providerId="ADAL" clId="{AF856042-1309-4A28-A88D-49E5E62CAF01}" dt="2024-12-11T07:40:01.346" v="801" actId="14100"/>
          <ac:picMkLst>
            <pc:docMk/>
            <pc:sldMk cId="619592354" sldId="296"/>
            <ac:picMk id="5" creationId="{349AAD1C-0AFB-5E4D-EF85-CAA8C462CB94}"/>
          </ac:picMkLst>
        </pc:picChg>
      </pc:sldChg>
      <pc:sldChg chg="addSp delSp modSp new del mod modShow chgLayout">
        <pc:chgData name="Malin Berggren" userId="6ee2a1a2-ec23-4d39-876e-43d9e7d0ad48" providerId="ADAL" clId="{AF856042-1309-4A28-A88D-49E5E62CAF01}" dt="2025-01-14T13:27:18.829" v="17704" actId="47"/>
        <pc:sldMkLst>
          <pc:docMk/>
          <pc:sldMk cId="4037926143" sldId="297"/>
        </pc:sldMkLst>
      </pc:sldChg>
      <pc:sldChg chg="addSp delSp modSp new del mod ord modClrScheme chgLayout modNotesTx">
        <pc:chgData name="Malin Berggren" userId="6ee2a1a2-ec23-4d39-876e-43d9e7d0ad48" providerId="ADAL" clId="{AF856042-1309-4A28-A88D-49E5E62CAF01}" dt="2025-01-14T08:45:24.868" v="11589" actId="2696"/>
        <pc:sldMkLst>
          <pc:docMk/>
          <pc:sldMk cId="1746953886" sldId="298"/>
        </pc:sldMkLst>
      </pc:sldChg>
      <pc:sldChg chg="add modNotesTx">
        <pc:chgData name="Malin Berggren" userId="6ee2a1a2-ec23-4d39-876e-43d9e7d0ad48" providerId="ADAL" clId="{AF856042-1309-4A28-A88D-49E5E62CAF01}" dt="2025-01-14T13:14:57.956" v="17703" actId="20577"/>
        <pc:sldMkLst>
          <pc:docMk/>
          <pc:sldMk cId="2261434389" sldId="298"/>
        </pc:sldMkLst>
      </pc:sldChg>
      <pc:sldChg chg="addSp delSp modSp new mod modClrScheme chgLayout modNotesTx">
        <pc:chgData name="Malin Berggren" userId="6ee2a1a2-ec23-4d39-876e-43d9e7d0ad48" providerId="ADAL" clId="{AF856042-1309-4A28-A88D-49E5E62CAF01}" dt="2025-01-14T13:38:58.762" v="18060" actId="20577"/>
        <pc:sldMkLst>
          <pc:docMk/>
          <pc:sldMk cId="3938465766" sldId="299"/>
        </pc:sldMkLst>
        <pc:spChg chg="add mod ord">
          <ac:chgData name="Malin Berggren" userId="6ee2a1a2-ec23-4d39-876e-43d9e7d0ad48" providerId="ADAL" clId="{AF856042-1309-4A28-A88D-49E5E62CAF01}" dt="2024-12-11T07:58:57.874" v="872" actId="20577"/>
          <ac:spMkLst>
            <pc:docMk/>
            <pc:sldMk cId="3938465766" sldId="299"/>
            <ac:spMk id="5" creationId="{CE4C723B-50C3-8922-C561-C9AC5899A0F7}"/>
          </ac:spMkLst>
        </pc:spChg>
        <pc:spChg chg="add mod ord">
          <ac:chgData name="Malin Berggren" userId="6ee2a1a2-ec23-4d39-876e-43d9e7d0ad48" providerId="ADAL" clId="{AF856042-1309-4A28-A88D-49E5E62CAF01}" dt="2025-01-14T13:37:53.477" v="18046" actId="20577"/>
          <ac:spMkLst>
            <pc:docMk/>
            <pc:sldMk cId="3938465766" sldId="299"/>
            <ac:spMk id="7" creationId="{D8D563DE-F4B0-9EE4-A342-151BD2EB8148}"/>
          </ac:spMkLst>
        </pc:spChg>
      </pc:sldChg>
      <pc:sldChg chg="addSp delSp modSp new del mod modClrScheme modShow chgLayout modNotesTx">
        <pc:chgData name="Malin Berggren" userId="6ee2a1a2-ec23-4d39-876e-43d9e7d0ad48" providerId="ADAL" clId="{AF856042-1309-4A28-A88D-49E5E62CAF01}" dt="2025-01-14T13:40:38.212" v="18077" actId="47"/>
        <pc:sldMkLst>
          <pc:docMk/>
          <pc:sldMk cId="2012119675" sldId="300"/>
        </pc:sldMkLst>
      </pc:sldChg>
      <pc:sldChg chg="addSp delSp modSp new mod modClrScheme delAnim modAnim modShow chgLayout">
        <pc:chgData name="Malin Berggren" userId="6ee2a1a2-ec23-4d39-876e-43d9e7d0ad48" providerId="ADAL" clId="{AF856042-1309-4A28-A88D-49E5E62CAF01}" dt="2025-01-15T08:41:18.585" v="18911" actId="729"/>
        <pc:sldMkLst>
          <pc:docMk/>
          <pc:sldMk cId="3975174776" sldId="301"/>
        </pc:sldMkLst>
      </pc:sldChg>
      <pc:sldChg chg="modSp add mod ord">
        <pc:chgData name="Malin Berggren" userId="6ee2a1a2-ec23-4d39-876e-43d9e7d0ad48" providerId="ADAL" clId="{AF856042-1309-4A28-A88D-49E5E62CAF01}" dt="2025-01-14T07:29:27.504" v="11534" actId="20577"/>
        <pc:sldMkLst>
          <pc:docMk/>
          <pc:sldMk cId="2537091666" sldId="302"/>
        </pc:sldMkLst>
        <pc:spChg chg="mod">
          <ac:chgData name="Malin Berggren" userId="6ee2a1a2-ec23-4d39-876e-43d9e7d0ad48" providerId="ADAL" clId="{AF856042-1309-4A28-A88D-49E5E62CAF01}" dt="2024-12-17T13:59:55.088" v="3737" actId="13926"/>
          <ac:spMkLst>
            <pc:docMk/>
            <pc:sldMk cId="2537091666" sldId="302"/>
            <ac:spMk id="5" creationId="{BF66E4ED-503B-1045-866D-9E31F44F6B2E}"/>
          </ac:spMkLst>
        </pc:spChg>
        <pc:spChg chg="mod">
          <ac:chgData name="Malin Berggren" userId="6ee2a1a2-ec23-4d39-876e-43d9e7d0ad48" providerId="ADAL" clId="{AF856042-1309-4A28-A88D-49E5E62CAF01}" dt="2025-01-14T07:29:27.504" v="11534" actId="20577"/>
          <ac:spMkLst>
            <pc:docMk/>
            <pc:sldMk cId="2537091666" sldId="302"/>
            <ac:spMk id="7" creationId="{4CB8A3E0-9718-6C76-313C-55CE9701DD94}"/>
          </ac:spMkLst>
        </pc:spChg>
      </pc:sldChg>
      <pc:sldChg chg="modSp new mod">
        <pc:chgData name="Malin Berggren" userId="6ee2a1a2-ec23-4d39-876e-43d9e7d0ad48" providerId="ADAL" clId="{AF856042-1309-4A28-A88D-49E5E62CAF01}" dt="2024-12-17T13:40:20.207" v="3547" actId="20577"/>
        <pc:sldMkLst>
          <pc:docMk/>
          <pc:sldMk cId="401009488" sldId="303"/>
        </pc:sldMkLst>
      </pc:sldChg>
      <pc:sldChg chg="modSp new mod">
        <pc:chgData name="Malin Berggren" userId="6ee2a1a2-ec23-4d39-876e-43d9e7d0ad48" providerId="ADAL" clId="{AF856042-1309-4A28-A88D-49E5E62CAF01}" dt="2024-12-17T13:40:33.877" v="3574" actId="20577"/>
        <pc:sldMkLst>
          <pc:docMk/>
          <pc:sldMk cId="2476070899" sldId="304"/>
        </pc:sldMkLst>
      </pc:sldChg>
      <pc:sldChg chg="modSp new del mod">
        <pc:chgData name="Malin Berggren" userId="6ee2a1a2-ec23-4d39-876e-43d9e7d0ad48" providerId="ADAL" clId="{AF856042-1309-4A28-A88D-49E5E62CAF01}" dt="2025-01-14T08:45:24.868" v="11589" actId="2696"/>
        <pc:sldMkLst>
          <pc:docMk/>
          <pc:sldMk cId="784402504" sldId="305"/>
        </pc:sldMkLst>
      </pc:sldChg>
      <pc:sldChg chg="add del ord">
        <pc:chgData name="Malin Berggren" userId="6ee2a1a2-ec23-4d39-876e-43d9e7d0ad48" providerId="ADAL" clId="{AF856042-1309-4A28-A88D-49E5E62CAF01}" dt="2025-01-14T13:58:30.579" v="18629" actId="47"/>
        <pc:sldMkLst>
          <pc:docMk/>
          <pc:sldMk cId="1484242068" sldId="305"/>
        </pc:sldMkLst>
      </pc:sldChg>
      <pc:sldChg chg="modSp add mod modNotesTx">
        <pc:chgData name="Malin Berggren" userId="6ee2a1a2-ec23-4d39-876e-43d9e7d0ad48" providerId="ADAL" clId="{AF856042-1309-4A28-A88D-49E5E62CAF01}" dt="2025-01-14T12:27:06.356" v="13225" actId="20577"/>
        <pc:sldMkLst>
          <pc:docMk/>
          <pc:sldMk cId="3495523019" sldId="306"/>
        </pc:sldMkLst>
        <pc:spChg chg="mod">
          <ac:chgData name="Malin Berggren" userId="6ee2a1a2-ec23-4d39-876e-43d9e7d0ad48" providerId="ADAL" clId="{AF856042-1309-4A28-A88D-49E5E62CAF01}" dt="2024-12-20T07:28:48.224" v="3744" actId="403"/>
          <ac:spMkLst>
            <pc:docMk/>
            <pc:sldMk cId="3495523019" sldId="306"/>
            <ac:spMk id="15" creationId="{4C232E39-0A0D-7FAD-FE29-3F8763764B59}"/>
          </ac:spMkLst>
        </pc:spChg>
      </pc:sldChg>
      <pc:sldChg chg="addSp delSp modSp add mod modNotesTx">
        <pc:chgData name="Malin Berggren" userId="6ee2a1a2-ec23-4d39-876e-43d9e7d0ad48" providerId="ADAL" clId="{AF856042-1309-4A28-A88D-49E5E62CAF01}" dt="2025-01-14T12:52:06.621" v="15424" actId="20577"/>
        <pc:sldMkLst>
          <pc:docMk/>
          <pc:sldMk cId="161688433" sldId="307"/>
        </pc:sldMkLst>
        <pc:spChg chg="mod">
          <ac:chgData name="Malin Berggren" userId="6ee2a1a2-ec23-4d39-876e-43d9e7d0ad48" providerId="ADAL" clId="{AF856042-1309-4A28-A88D-49E5E62CAF01}" dt="2025-01-14T12:35:13.511" v="14018" actId="1076"/>
          <ac:spMkLst>
            <pc:docMk/>
            <pc:sldMk cId="161688433" sldId="307"/>
            <ac:spMk id="9" creationId="{CEF36333-F64A-0C16-F553-344503CB8DDC}"/>
          </ac:spMkLst>
        </pc:spChg>
      </pc:sldChg>
      <pc:sldChg chg="addSp delSp modSp new del mod chgLayout">
        <pc:chgData name="Malin Berggren" userId="6ee2a1a2-ec23-4d39-876e-43d9e7d0ad48" providerId="ADAL" clId="{AF856042-1309-4A28-A88D-49E5E62CAF01}" dt="2025-01-14T08:45:24.868" v="11589" actId="2696"/>
        <pc:sldMkLst>
          <pc:docMk/>
          <pc:sldMk cId="1213584329" sldId="307"/>
        </pc:sldMkLst>
      </pc:sldChg>
      <pc:sldChg chg="modSp add del mod">
        <pc:chgData name="Malin Berggren" userId="6ee2a1a2-ec23-4d39-876e-43d9e7d0ad48" providerId="ADAL" clId="{AF856042-1309-4A28-A88D-49E5E62CAF01}" dt="2025-01-14T08:45:24.868" v="11589" actId="2696"/>
        <pc:sldMkLst>
          <pc:docMk/>
          <pc:sldMk cId="1126148198" sldId="308"/>
        </pc:sldMkLst>
      </pc:sldChg>
      <pc:sldChg chg="addSp delSp modSp add del mod">
        <pc:chgData name="Malin Berggren" userId="6ee2a1a2-ec23-4d39-876e-43d9e7d0ad48" providerId="ADAL" clId="{AF856042-1309-4A28-A88D-49E5E62CAF01}" dt="2025-01-14T12:57:22.636" v="15771" actId="47"/>
        <pc:sldMkLst>
          <pc:docMk/>
          <pc:sldMk cId="2736837529" sldId="308"/>
        </pc:sldMkLst>
      </pc:sldChg>
      <pc:sldChg chg="add del">
        <pc:chgData name="Malin Berggren" userId="6ee2a1a2-ec23-4d39-876e-43d9e7d0ad48" providerId="ADAL" clId="{AF856042-1309-4A28-A88D-49E5E62CAF01}" dt="2025-01-14T09:21:38.007" v="11977" actId="47"/>
        <pc:sldMkLst>
          <pc:docMk/>
          <pc:sldMk cId="927460164" sldId="310"/>
        </pc:sldMkLst>
      </pc:sldChg>
      <pc:sldChg chg="del">
        <pc:chgData name="Malin Berggren" userId="6ee2a1a2-ec23-4d39-876e-43d9e7d0ad48" providerId="ADAL" clId="{AF856042-1309-4A28-A88D-49E5E62CAF01}" dt="2025-01-14T08:45:24.868" v="11589" actId="2696"/>
        <pc:sldMkLst>
          <pc:docMk/>
          <pc:sldMk cId="2268717555" sldId="310"/>
        </pc:sldMkLst>
      </pc:sldChg>
      <pc:sldChg chg="del">
        <pc:chgData name="Malin Berggren" userId="6ee2a1a2-ec23-4d39-876e-43d9e7d0ad48" providerId="ADAL" clId="{AF856042-1309-4A28-A88D-49E5E62CAF01}" dt="2025-01-14T08:45:24.868" v="11589" actId="2696"/>
        <pc:sldMkLst>
          <pc:docMk/>
          <pc:sldMk cId="1109681847" sldId="2076138557"/>
        </pc:sldMkLst>
      </pc:sldChg>
      <pc:sldChg chg="add modNotesTx">
        <pc:chgData name="Malin Berggren" userId="6ee2a1a2-ec23-4d39-876e-43d9e7d0ad48" providerId="ADAL" clId="{AF856042-1309-4A28-A88D-49E5E62CAF01}" dt="2025-01-14T12:53:54.432" v="15676" actId="20577"/>
        <pc:sldMkLst>
          <pc:docMk/>
          <pc:sldMk cId="3011479167" sldId="2076138557"/>
        </pc:sldMkLst>
      </pc:sldChg>
      <pc:sldChg chg="del">
        <pc:chgData name="Malin Berggren" userId="6ee2a1a2-ec23-4d39-876e-43d9e7d0ad48" providerId="ADAL" clId="{AF856042-1309-4A28-A88D-49E5E62CAF01}" dt="2025-01-14T08:45:24.868" v="11589" actId="2696"/>
        <pc:sldMkLst>
          <pc:docMk/>
          <pc:sldMk cId="147542052" sldId="2076138559"/>
        </pc:sldMkLst>
      </pc:sldChg>
      <pc:sldChg chg="modSp add mod ord modNotesTx">
        <pc:chgData name="Malin Berggren" userId="6ee2a1a2-ec23-4d39-876e-43d9e7d0ad48" providerId="ADAL" clId="{AF856042-1309-4A28-A88D-49E5E62CAF01}" dt="2025-01-14T14:02:29.447" v="18631" actId="14100"/>
        <pc:sldMkLst>
          <pc:docMk/>
          <pc:sldMk cId="2991076894" sldId="2076138559"/>
        </pc:sldMkLst>
      </pc:sldChg>
      <pc:sldChg chg="del">
        <pc:chgData name="Malin Berggren" userId="6ee2a1a2-ec23-4d39-876e-43d9e7d0ad48" providerId="ADAL" clId="{AF856042-1309-4A28-A88D-49E5E62CAF01}" dt="2025-01-14T13:58:25.387" v="18627" actId="47"/>
        <pc:sldMkLst>
          <pc:docMk/>
          <pc:sldMk cId="2531392238" sldId="2076138561"/>
        </pc:sldMkLst>
      </pc:sldChg>
      <pc:sldChg chg="del">
        <pc:chgData name="Malin Berggren" userId="6ee2a1a2-ec23-4d39-876e-43d9e7d0ad48" providerId="ADAL" clId="{AF856042-1309-4A28-A88D-49E5E62CAF01}" dt="2025-01-14T12:14:05.695" v="12179" actId="47"/>
        <pc:sldMkLst>
          <pc:docMk/>
          <pc:sldMk cId="2745337378" sldId="2076138562"/>
        </pc:sldMkLst>
      </pc:sldChg>
      <pc:sldChg chg="del">
        <pc:chgData name="Malin Berggren" userId="6ee2a1a2-ec23-4d39-876e-43d9e7d0ad48" providerId="ADAL" clId="{AF856042-1309-4A28-A88D-49E5E62CAF01}" dt="2025-01-14T08:59:16.372" v="11711" actId="47"/>
        <pc:sldMkLst>
          <pc:docMk/>
          <pc:sldMk cId="2037325574" sldId="2076138563"/>
        </pc:sldMkLst>
      </pc:sldChg>
      <pc:sldChg chg="new del">
        <pc:chgData name="Malin Berggren" userId="6ee2a1a2-ec23-4d39-876e-43d9e7d0ad48" providerId="ADAL" clId="{AF856042-1309-4A28-A88D-49E5E62CAF01}" dt="2025-01-14T08:57:37.158" v="11681" actId="47"/>
        <pc:sldMkLst>
          <pc:docMk/>
          <pc:sldMk cId="2483404436" sldId="2076138564"/>
        </pc:sldMkLst>
      </pc:sldChg>
      <pc:sldChg chg="delSp modSp add mod modNotesTx">
        <pc:chgData name="Malin Berggren" userId="6ee2a1a2-ec23-4d39-876e-43d9e7d0ad48" providerId="ADAL" clId="{AF856042-1309-4A28-A88D-49E5E62CAF01}" dt="2025-01-14T12:34:13.150" v="13976" actId="20577"/>
        <pc:sldMkLst>
          <pc:docMk/>
          <pc:sldMk cId="48953915" sldId="2076138565"/>
        </pc:sldMkLst>
        <pc:spChg chg="mod">
          <ac:chgData name="Malin Berggren" userId="6ee2a1a2-ec23-4d39-876e-43d9e7d0ad48" providerId="ADAL" clId="{AF856042-1309-4A28-A88D-49E5E62CAF01}" dt="2025-01-14T12:33:40.090" v="13925" actId="20577"/>
          <ac:spMkLst>
            <pc:docMk/>
            <pc:sldMk cId="48953915" sldId="2076138565"/>
            <ac:spMk id="7" creationId="{7F86AAB4-BF79-0347-17CD-0C70FA0FD421}"/>
          </ac:spMkLst>
        </pc:spChg>
      </pc:sldChg>
      <pc:sldChg chg="modSp add mod modAnim modNotesTx">
        <pc:chgData name="Malin Berggren" userId="6ee2a1a2-ec23-4d39-876e-43d9e7d0ad48" providerId="ADAL" clId="{AF856042-1309-4A28-A88D-49E5E62CAF01}" dt="2025-01-14T13:11:41.782" v="17096" actId="20577"/>
        <pc:sldMkLst>
          <pc:docMk/>
          <pc:sldMk cId="2554255131" sldId="2076138566"/>
        </pc:sldMkLst>
      </pc:sldChg>
      <pc:sldChg chg="modSp new del mod">
        <pc:chgData name="Malin Berggren" userId="6ee2a1a2-ec23-4d39-876e-43d9e7d0ad48" providerId="ADAL" clId="{AF856042-1309-4A28-A88D-49E5E62CAF01}" dt="2025-01-14T09:29:01.108" v="12178" actId="47"/>
        <pc:sldMkLst>
          <pc:docMk/>
          <pc:sldMk cId="3943132410" sldId="2076138566"/>
        </pc:sldMkLst>
      </pc:sldChg>
      <pc:sldChg chg="new del modNotesTx">
        <pc:chgData name="Malin Berggren" userId="6ee2a1a2-ec23-4d39-876e-43d9e7d0ad48" providerId="ADAL" clId="{AF856042-1309-4A28-A88D-49E5E62CAF01}" dt="2025-01-14T09:13:07.699" v="11875" actId="680"/>
        <pc:sldMkLst>
          <pc:docMk/>
          <pc:sldMk cId="3977875599" sldId="2076138566"/>
        </pc:sldMkLst>
      </pc:sldChg>
      <pc:sldChg chg="new del">
        <pc:chgData name="Malin Berggren" userId="6ee2a1a2-ec23-4d39-876e-43d9e7d0ad48" providerId="ADAL" clId="{AF856042-1309-4A28-A88D-49E5E62CAF01}" dt="2025-01-14T09:23:57.130" v="11979" actId="680"/>
        <pc:sldMkLst>
          <pc:docMk/>
          <pc:sldMk cId="4091066886" sldId="2076138566"/>
        </pc:sldMkLst>
      </pc:sldChg>
      <pc:sldChg chg="addSp delSp modSp add mod delAnim modNotesTx">
        <pc:chgData name="Malin Berggren" userId="6ee2a1a2-ec23-4d39-876e-43d9e7d0ad48" providerId="ADAL" clId="{AF856042-1309-4A28-A88D-49E5E62CAF01}" dt="2025-01-14T13:52:11.948" v="18331" actId="20577"/>
        <pc:sldMkLst>
          <pc:docMk/>
          <pc:sldMk cId="3586688345" sldId="2076138567"/>
        </pc:sldMkLst>
      </pc:sldChg>
    </pc:docChg>
  </pc:docChgLst>
  <pc:docChgLst>
    <pc:chgData name="Charlotte Jonzon" userId="dc0ee738-3b27-42f3-b8aa-abfb7ef66243" providerId="ADAL" clId="{5A62D251-ABA3-48B4-A492-AF8F7C11276E}"/>
    <pc:docChg chg="custSel delSld modSld">
      <pc:chgData name="Charlotte Jonzon" userId="dc0ee738-3b27-42f3-b8aa-abfb7ef66243" providerId="ADAL" clId="{5A62D251-ABA3-48B4-A492-AF8F7C11276E}" dt="2025-02-19T14:39:12.479" v="85" actId="14100"/>
      <pc:docMkLst>
        <pc:docMk/>
      </pc:docMkLst>
      <pc:sldChg chg="modSp mod">
        <pc:chgData name="Charlotte Jonzon" userId="dc0ee738-3b27-42f3-b8aa-abfb7ef66243" providerId="ADAL" clId="{5A62D251-ABA3-48B4-A492-AF8F7C11276E}" dt="2025-02-11T13:13:40.208" v="41" actId="20577"/>
        <pc:sldMkLst>
          <pc:docMk/>
          <pc:sldMk cId="1765613017" sldId="286"/>
        </pc:sldMkLst>
        <pc:spChg chg="mod">
          <ac:chgData name="Charlotte Jonzon" userId="dc0ee738-3b27-42f3-b8aa-abfb7ef66243" providerId="ADAL" clId="{5A62D251-ABA3-48B4-A492-AF8F7C11276E}" dt="2025-02-11T13:13:40.208" v="41" actId="20577"/>
          <ac:spMkLst>
            <pc:docMk/>
            <pc:sldMk cId="1765613017" sldId="286"/>
            <ac:spMk id="5" creationId="{D73394FA-C1F9-2EEA-8CBD-14BB438920B7}"/>
          </ac:spMkLst>
        </pc:spChg>
      </pc:sldChg>
      <pc:sldChg chg="del">
        <pc:chgData name="Charlotte Jonzon" userId="dc0ee738-3b27-42f3-b8aa-abfb7ef66243" providerId="ADAL" clId="{5A62D251-ABA3-48B4-A492-AF8F7C11276E}" dt="2025-02-19T08:52:22.040" v="61" actId="47"/>
        <pc:sldMkLst>
          <pc:docMk/>
          <pc:sldMk cId="3769529559" sldId="290"/>
        </pc:sldMkLst>
      </pc:sldChg>
      <pc:sldChg chg="modSp mod">
        <pc:chgData name="Charlotte Jonzon" userId="dc0ee738-3b27-42f3-b8aa-abfb7ef66243" providerId="ADAL" clId="{5A62D251-ABA3-48B4-A492-AF8F7C11276E}" dt="2025-02-11T13:14:07.135" v="44" actId="1076"/>
        <pc:sldMkLst>
          <pc:docMk/>
          <pc:sldMk cId="3938465766" sldId="299"/>
        </pc:sldMkLst>
        <pc:spChg chg="mod">
          <ac:chgData name="Charlotte Jonzon" userId="dc0ee738-3b27-42f3-b8aa-abfb7ef66243" providerId="ADAL" clId="{5A62D251-ABA3-48B4-A492-AF8F7C11276E}" dt="2025-02-11T13:14:07.135" v="44" actId="1076"/>
          <ac:spMkLst>
            <pc:docMk/>
            <pc:sldMk cId="3938465766" sldId="299"/>
            <ac:spMk id="7" creationId="{D8D563DE-F4B0-9EE4-A342-151BD2EB8148}"/>
          </ac:spMkLst>
        </pc:spChg>
      </pc:sldChg>
      <pc:sldChg chg="modSp mod">
        <pc:chgData name="Charlotte Jonzon" userId="dc0ee738-3b27-42f3-b8aa-abfb7ef66243" providerId="ADAL" clId="{5A62D251-ABA3-48B4-A492-AF8F7C11276E}" dt="2025-02-11T13:14:32.378" v="58" actId="20577"/>
        <pc:sldMkLst>
          <pc:docMk/>
          <pc:sldMk cId="2537091666" sldId="302"/>
        </pc:sldMkLst>
        <pc:spChg chg="mod">
          <ac:chgData name="Charlotte Jonzon" userId="dc0ee738-3b27-42f3-b8aa-abfb7ef66243" providerId="ADAL" clId="{5A62D251-ABA3-48B4-A492-AF8F7C11276E}" dt="2025-02-11T13:14:32.378" v="58" actId="20577"/>
          <ac:spMkLst>
            <pc:docMk/>
            <pc:sldMk cId="2537091666" sldId="302"/>
            <ac:spMk id="7" creationId="{4CB8A3E0-9718-6C76-313C-55CE9701DD94}"/>
          </ac:spMkLst>
        </pc:spChg>
      </pc:sldChg>
      <pc:sldChg chg="addSp delSp modSp mod modClrScheme chgLayout">
        <pc:chgData name="Charlotte Jonzon" userId="dc0ee738-3b27-42f3-b8aa-abfb7ef66243" providerId="ADAL" clId="{5A62D251-ABA3-48B4-A492-AF8F7C11276E}" dt="2025-02-19T14:39:12.479" v="85" actId="14100"/>
        <pc:sldMkLst>
          <pc:docMk/>
          <pc:sldMk cId="4229241296" sldId="1256"/>
        </pc:sldMkLst>
        <pc:spChg chg="add del mod ord">
          <ac:chgData name="Charlotte Jonzon" userId="dc0ee738-3b27-42f3-b8aa-abfb7ef66243" providerId="ADAL" clId="{5A62D251-ABA3-48B4-A492-AF8F7C11276E}" dt="2025-02-19T14:35:11.517" v="70" actId="478"/>
          <ac:spMkLst>
            <pc:docMk/>
            <pc:sldMk cId="4229241296" sldId="1256"/>
            <ac:spMk id="4" creationId="{502B075D-AAEF-D16F-F016-BFD3207D9E6E}"/>
          </ac:spMkLst>
        </pc:spChg>
        <pc:spChg chg="add del mod ord">
          <ac:chgData name="Charlotte Jonzon" userId="dc0ee738-3b27-42f3-b8aa-abfb7ef66243" providerId="ADAL" clId="{5A62D251-ABA3-48B4-A492-AF8F7C11276E}" dt="2025-02-19T14:35:08.272" v="69" actId="478"/>
          <ac:spMkLst>
            <pc:docMk/>
            <pc:sldMk cId="4229241296" sldId="1256"/>
            <ac:spMk id="5" creationId="{337BBF24-39F6-AF46-1DE0-83CF1F6CA52F}"/>
          </ac:spMkLst>
        </pc:spChg>
        <pc:spChg chg="add del mod ord">
          <ac:chgData name="Charlotte Jonzon" userId="dc0ee738-3b27-42f3-b8aa-abfb7ef66243" providerId="ADAL" clId="{5A62D251-ABA3-48B4-A492-AF8F7C11276E}" dt="2025-02-19T14:35:03.705" v="68" actId="478"/>
          <ac:spMkLst>
            <pc:docMk/>
            <pc:sldMk cId="4229241296" sldId="1256"/>
            <ac:spMk id="6" creationId="{B396FF54-2DB9-AF4E-408D-9FA9490FCB72}"/>
          </ac:spMkLst>
        </pc:spChg>
        <pc:spChg chg="add del mod ord">
          <ac:chgData name="Charlotte Jonzon" userId="dc0ee738-3b27-42f3-b8aa-abfb7ef66243" providerId="ADAL" clId="{5A62D251-ABA3-48B4-A492-AF8F7C11276E}" dt="2025-02-19T14:35:32.586" v="72" actId="22"/>
          <ac:spMkLst>
            <pc:docMk/>
            <pc:sldMk cId="4229241296" sldId="1256"/>
            <ac:spMk id="7" creationId="{E1FED13C-1C71-C9F1-971B-533C55CA0647}"/>
          </ac:spMkLst>
        </pc:spChg>
        <pc:spChg chg="add del mod">
          <ac:chgData name="Charlotte Jonzon" userId="dc0ee738-3b27-42f3-b8aa-abfb7ef66243" providerId="ADAL" clId="{5A62D251-ABA3-48B4-A492-AF8F7C11276E}" dt="2025-02-19T14:39:01.645" v="81" actId="478"/>
          <ac:spMkLst>
            <pc:docMk/>
            <pc:sldMk cId="4229241296" sldId="1256"/>
            <ac:spMk id="12" creationId="{A71A2817-CC55-22F1-2768-BB650411DF2E}"/>
          </ac:spMkLst>
        </pc:spChg>
        <pc:picChg chg="add del mod">
          <ac:chgData name="Charlotte Jonzon" userId="dc0ee738-3b27-42f3-b8aa-abfb7ef66243" providerId="ADAL" clId="{5A62D251-ABA3-48B4-A492-AF8F7C11276E}" dt="2025-02-19T14:35:15.929" v="71" actId="478"/>
          <ac:picMkLst>
            <pc:docMk/>
            <pc:sldMk cId="4229241296" sldId="1256"/>
            <ac:picMk id="3" creationId="{4ECFF564-16EC-508A-32E3-7F2F68A1ED2D}"/>
          </ac:picMkLst>
        </pc:picChg>
        <pc:picChg chg="add del mod ord">
          <ac:chgData name="Charlotte Jonzon" userId="dc0ee738-3b27-42f3-b8aa-abfb7ef66243" providerId="ADAL" clId="{5A62D251-ABA3-48B4-A492-AF8F7C11276E}" dt="2025-02-19T14:38:58.644" v="80" actId="478"/>
          <ac:picMkLst>
            <pc:docMk/>
            <pc:sldMk cId="4229241296" sldId="1256"/>
            <ac:picMk id="9" creationId="{A10C8CDC-FA21-5908-E5B6-C4239CD30392}"/>
          </ac:picMkLst>
        </pc:picChg>
        <pc:picChg chg="del">
          <ac:chgData name="Charlotte Jonzon" userId="dc0ee738-3b27-42f3-b8aa-abfb7ef66243" providerId="ADAL" clId="{5A62D251-ABA3-48B4-A492-AF8F7C11276E}" dt="2025-02-19T14:34:15.282" v="63" actId="478"/>
          <ac:picMkLst>
            <pc:docMk/>
            <pc:sldMk cId="4229241296" sldId="1256"/>
            <ac:picMk id="11" creationId="{00000000-0000-0000-0000-000000000000}"/>
          </ac:picMkLst>
        </pc:picChg>
        <pc:picChg chg="add mod">
          <ac:chgData name="Charlotte Jonzon" userId="dc0ee738-3b27-42f3-b8aa-abfb7ef66243" providerId="ADAL" clId="{5A62D251-ABA3-48B4-A492-AF8F7C11276E}" dt="2025-02-19T14:39:12.479" v="85" actId="14100"/>
          <ac:picMkLst>
            <pc:docMk/>
            <pc:sldMk cId="4229241296" sldId="1256"/>
            <ac:picMk id="14" creationId="{7B31ADB4-D207-42D8-E83F-45808626F792}"/>
          </ac:picMkLst>
        </pc:picChg>
      </pc:sldChg>
      <pc:sldChg chg="del">
        <pc:chgData name="Charlotte Jonzon" userId="dc0ee738-3b27-42f3-b8aa-abfb7ef66243" providerId="ADAL" clId="{5A62D251-ABA3-48B4-A492-AF8F7C11276E}" dt="2025-02-19T08:52:01.774" v="60" actId="47"/>
        <pc:sldMkLst>
          <pc:docMk/>
          <pc:sldMk cId="3011479167" sldId="2076138557"/>
        </pc:sldMkLst>
      </pc:sldChg>
      <pc:sldChg chg="modSp mod">
        <pc:chgData name="Charlotte Jonzon" userId="dc0ee738-3b27-42f3-b8aa-abfb7ef66243" providerId="ADAL" clId="{5A62D251-ABA3-48B4-A492-AF8F7C11276E}" dt="2025-02-11T13:13:52.497" v="42" actId="1076"/>
        <pc:sldMkLst>
          <pc:docMk/>
          <pc:sldMk cId="48953915" sldId="2076138565"/>
        </pc:sldMkLst>
        <pc:spChg chg="mod">
          <ac:chgData name="Charlotte Jonzon" userId="dc0ee738-3b27-42f3-b8aa-abfb7ef66243" providerId="ADAL" clId="{5A62D251-ABA3-48B4-A492-AF8F7C11276E}" dt="2025-02-11T13:13:52.497" v="42" actId="1076"/>
          <ac:spMkLst>
            <pc:docMk/>
            <pc:sldMk cId="48953915" sldId="2076138565"/>
            <ac:spMk id="7" creationId="{7F86AAB4-BF79-0347-17CD-0C70FA0FD421}"/>
          </ac:spMkLst>
        </pc:spChg>
      </pc:sldChg>
      <pc:sldChg chg="del">
        <pc:chgData name="Charlotte Jonzon" userId="dc0ee738-3b27-42f3-b8aa-abfb7ef66243" providerId="ADAL" clId="{5A62D251-ABA3-48B4-A492-AF8F7C11276E}" dt="2025-02-19T08:52:22.584" v="62" actId="47"/>
        <pc:sldMkLst>
          <pc:docMk/>
          <pc:sldMk cId="275732383" sldId="2076138568"/>
        </pc:sldMkLst>
      </pc:sldChg>
      <pc:sldChg chg="del">
        <pc:chgData name="Charlotte Jonzon" userId="dc0ee738-3b27-42f3-b8aa-abfb7ef66243" providerId="ADAL" clId="{5A62D251-ABA3-48B4-A492-AF8F7C11276E}" dt="2025-02-19T08:51:46.125" v="59" actId="2696"/>
        <pc:sldMkLst>
          <pc:docMk/>
          <pc:sldMk cId="4272522297" sldId="2076138576"/>
        </pc:sldMkLst>
      </pc:sldChg>
    </pc:docChg>
  </pc:docChgLst>
  <pc:docChgLst>
    <pc:chgData name="Malin Berggren" userId="6ee2a1a2-ec23-4d39-876e-43d9e7d0ad48" providerId="ADAL" clId="{994FF539-A3D6-45E6-8877-EF81DC4D0EB8}"/>
    <pc:docChg chg="undo custSel addSld delSld modSld">
      <pc:chgData name="Malin Berggren" userId="6ee2a1a2-ec23-4d39-876e-43d9e7d0ad48" providerId="ADAL" clId="{994FF539-A3D6-45E6-8877-EF81DC4D0EB8}" dt="2025-01-24T14:01:04.142" v="7303" actId="47"/>
      <pc:docMkLst>
        <pc:docMk/>
      </pc:docMkLst>
      <pc:sldChg chg="addSp delSp modSp mod delCm modNotesTx">
        <pc:chgData name="Malin Berggren" userId="6ee2a1a2-ec23-4d39-876e-43d9e7d0ad48" providerId="ADAL" clId="{994FF539-A3D6-45E6-8877-EF81DC4D0EB8}" dt="2025-01-21T09:46:12.595" v="666" actId="20577"/>
        <pc:sldMkLst>
          <pc:docMk/>
          <pc:sldMk cId="1947164672" sldId="278"/>
        </pc:sldMkLst>
      </pc:sldChg>
      <pc:sldChg chg="delCm modNotesTx">
        <pc:chgData name="Malin Berggren" userId="6ee2a1a2-ec23-4d39-876e-43d9e7d0ad48" providerId="ADAL" clId="{994FF539-A3D6-45E6-8877-EF81DC4D0EB8}" dt="2025-01-21T09:08:10.861" v="28"/>
        <pc:sldMkLst>
          <pc:docMk/>
          <pc:sldMk cId="1765613017" sldId="286"/>
        </pc:sldMkLst>
      </pc:sldChg>
      <pc:sldChg chg="del">
        <pc:chgData name="Malin Berggren" userId="6ee2a1a2-ec23-4d39-876e-43d9e7d0ad48" providerId="ADAL" clId="{994FF539-A3D6-45E6-8877-EF81DC4D0EB8}" dt="2025-01-21T09:31:35.894" v="464" actId="47"/>
        <pc:sldMkLst>
          <pc:docMk/>
          <pc:sldMk cId="3887496161" sldId="288"/>
        </pc:sldMkLst>
      </pc:sldChg>
      <pc:sldChg chg="modSp mod modAnim modNotesTx">
        <pc:chgData name="Malin Berggren" userId="6ee2a1a2-ec23-4d39-876e-43d9e7d0ad48" providerId="ADAL" clId="{994FF539-A3D6-45E6-8877-EF81DC4D0EB8}" dt="2025-01-21T15:38:45.717" v="7272" actId="20577"/>
        <pc:sldMkLst>
          <pc:docMk/>
          <pc:sldMk cId="1794670664" sldId="289"/>
        </pc:sldMkLst>
      </pc:sldChg>
      <pc:sldChg chg="modAnim modNotesTx">
        <pc:chgData name="Malin Berggren" userId="6ee2a1a2-ec23-4d39-876e-43d9e7d0ad48" providerId="ADAL" clId="{994FF539-A3D6-45E6-8877-EF81DC4D0EB8}" dt="2025-01-21T14:35:39.380" v="1581" actId="20577"/>
        <pc:sldMkLst>
          <pc:docMk/>
          <pc:sldMk cId="3769529559" sldId="290"/>
        </pc:sldMkLst>
      </pc:sldChg>
      <pc:sldChg chg="del">
        <pc:chgData name="Malin Berggren" userId="6ee2a1a2-ec23-4d39-876e-43d9e7d0ad48" providerId="ADAL" clId="{994FF539-A3D6-45E6-8877-EF81DC4D0EB8}" dt="2025-01-21T09:43:06.435" v="657" actId="47"/>
        <pc:sldMkLst>
          <pc:docMk/>
          <pc:sldMk cId="418506247" sldId="291"/>
        </pc:sldMkLst>
      </pc:sldChg>
      <pc:sldChg chg="modNotesTx">
        <pc:chgData name="Malin Berggren" userId="6ee2a1a2-ec23-4d39-876e-43d9e7d0ad48" providerId="ADAL" clId="{994FF539-A3D6-45E6-8877-EF81DC4D0EB8}" dt="2025-01-21T15:26:33.700" v="7220" actId="20577"/>
        <pc:sldMkLst>
          <pc:docMk/>
          <pc:sldMk cId="916753906" sldId="293"/>
        </pc:sldMkLst>
      </pc:sldChg>
      <pc:sldChg chg="delCm modNotesTx">
        <pc:chgData name="Malin Berggren" userId="6ee2a1a2-ec23-4d39-876e-43d9e7d0ad48" providerId="ADAL" clId="{994FF539-A3D6-45E6-8877-EF81DC4D0EB8}" dt="2025-01-21T09:09:35.630" v="29"/>
        <pc:sldMkLst>
          <pc:docMk/>
          <pc:sldMk cId="1487712578" sldId="294"/>
        </pc:sldMkLst>
      </pc:sldChg>
      <pc:sldChg chg="modNotesTx">
        <pc:chgData name="Malin Berggren" userId="6ee2a1a2-ec23-4d39-876e-43d9e7d0ad48" providerId="ADAL" clId="{994FF539-A3D6-45E6-8877-EF81DC4D0EB8}" dt="2025-01-21T09:42:25.986" v="656" actId="20577"/>
        <pc:sldMkLst>
          <pc:docMk/>
          <pc:sldMk cId="619592354" sldId="296"/>
        </pc:sldMkLst>
      </pc:sldChg>
      <pc:sldChg chg="modNotesTx">
        <pc:chgData name="Malin Berggren" userId="6ee2a1a2-ec23-4d39-876e-43d9e7d0ad48" providerId="ADAL" clId="{994FF539-A3D6-45E6-8877-EF81DC4D0EB8}" dt="2025-01-21T09:44:14.792" v="660" actId="20577"/>
        <pc:sldMkLst>
          <pc:docMk/>
          <pc:sldMk cId="2261434389" sldId="298"/>
        </pc:sldMkLst>
      </pc:sldChg>
      <pc:sldChg chg="delSp mod modNotesTx">
        <pc:chgData name="Malin Berggren" userId="6ee2a1a2-ec23-4d39-876e-43d9e7d0ad48" providerId="ADAL" clId="{994FF539-A3D6-45E6-8877-EF81DC4D0EB8}" dt="2025-01-24T09:37:48.471" v="7301" actId="478"/>
        <pc:sldMkLst>
          <pc:docMk/>
          <pc:sldMk cId="3938465766" sldId="299"/>
        </pc:sldMkLst>
      </pc:sldChg>
      <pc:sldChg chg="del">
        <pc:chgData name="Malin Berggren" userId="6ee2a1a2-ec23-4d39-876e-43d9e7d0ad48" providerId="ADAL" clId="{994FF539-A3D6-45E6-8877-EF81DC4D0EB8}" dt="2025-01-21T09:43:10.198" v="658" actId="47"/>
        <pc:sldMkLst>
          <pc:docMk/>
          <pc:sldMk cId="3975174776" sldId="301"/>
        </pc:sldMkLst>
      </pc:sldChg>
      <pc:sldChg chg="delSp modSp mod modAnim modShow modNotesTx">
        <pc:chgData name="Malin Berggren" userId="6ee2a1a2-ec23-4d39-876e-43d9e7d0ad48" providerId="ADAL" clId="{994FF539-A3D6-45E6-8877-EF81DC4D0EB8}" dt="2025-01-21T15:41:14.518" v="7291"/>
        <pc:sldMkLst>
          <pc:docMk/>
          <pc:sldMk cId="2537091666" sldId="302"/>
        </pc:sldMkLst>
        <pc:spChg chg="mod">
          <ac:chgData name="Malin Berggren" userId="6ee2a1a2-ec23-4d39-876e-43d9e7d0ad48" providerId="ADAL" clId="{994FF539-A3D6-45E6-8877-EF81DC4D0EB8}" dt="2025-01-21T09:55:40.699" v="911" actId="13926"/>
          <ac:spMkLst>
            <pc:docMk/>
            <pc:sldMk cId="2537091666" sldId="302"/>
            <ac:spMk id="5" creationId="{BF66E4ED-503B-1045-866D-9E31F44F6B2E}"/>
          </ac:spMkLst>
        </pc:spChg>
        <pc:spChg chg="mod">
          <ac:chgData name="Malin Berggren" userId="6ee2a1a2-ec23-4d39-876e-43d9e7d0ad48" providerId="ADAL" clId="{994FF539-A3D6-45E6-8877-EF81DC4D0EB8}" dt="2025-01-21T15:40:55.084" v="7290" actId="20577"/>
          <ac:spMkLst>
            <pc:docMk/>
            <pc:sldMk cId="2537091666" sldId="302"/>
            <ac:spMk id="7" creationId="{4CB8A3E0-9718-6C76-313C-55CE9701DD94}"/>
          </ac:spMkLst>
        </pc:spChg>
      </pc:sldChg>
      <pc:sldChg chg="addSp delSp modSp mod modNotesTx">
        <pc:chgData name="Malin Berggren" userId="6ee2a1a2-ec23-4d39-876e-43d9e7d0ad48" providerId="ADAL" clId="{994FF539-A3D6-45E6-8877-EF81DC4D0EB8}" dt="2025-01-21T14:26:38.848" v="1129" actId="20577"/>
        <pc:sldMkLst>
          <pc:docMk/>
          <pc:sldMk cId="3495523019" sldId="306"/>
        </pc:sldMkLst>
        <pc:spChg chg="add mod">
          <ac:chgData name="Malin Berggren" userId="6ee2a1a2-ec23-4d39-876e-43d9e7d0ad48" providerId="ADAL" clId="{994FF539-A3D6-45E6-8877-EF81DC4D0EB8}" dt="2025-01-21T08:42:20.472" v="1" actId="478"/>
          <ac:spMkLst>
            <pc:docMk/>
            <pc:sldMk cId="3495523019" sldId="306"/>
            <ac:spMk id="3" creationId="{D76919CB-612B-4817-9027-CD8B5C22A42B}"/>
          </ac:spMkLst>
        </pc:spChg>
      </pc:sldChg>
      <pc:sldChg chg="modSp mod modNotesTx">
        <pc:chgData name="Malin Berggren" userId="6ee2a1a2-ec23-4d39-876e-43d9e7d0ad48" providerId="ADAL" clId="{994FF539-A3D6-45E6-8877-EF81DC4D0EB8}" dt="2025-01-21T14:33:58.301" v="1445" actId="20577"/>
        <pc:sldMkLst>
          <pc:docMk/>
          <pc:sldMk cId="161688433" sldId="307"/>
        </pc:sldMkLst>
        <pc:spChg chg="mod">
          <ac:chgData name="Malin Berggren" userId="6ee2a1a2-ec23-4d39-876e-43d9e7d0ad48" providerId="ADAL" clId="{994FF539-A3D6-45E6-8877-EF81DC4D0EB8}" dt="2025-01-21T14:30:33.799" v="1228" actId="1076"/>
          <ac:spMkLst>
            <pc:docMk/>
            <pc:sldMk cId="161688433" sldId="307"/>
            <ac:spMk id="9" creationId="{CEF36333-F64A-0C16-F553-344503CB8DDC}"/>
          </ac:spMkLst>
        </pc:spChg>
      </pc:sldChg>
      <pc:sldChg chg="modNotesTx">
        <pc:chgData name="Malin Berggren" userId="6ee2a1a2-ec23-4d39-876e-43d9e7d0ad48" providerId="ADAL" clId="{994FF539-A3D6-45E6-8877-EF81DC4D0EB8}" dt="2025-01-21T09:57:15.045" v="1034" actId="20577"/>
        <pc:sldMkLst>
          <pc:docMk/>
          <pc:sldMk cId="4229241296" sldId="1256"/>
        </pc:sldMkLst>
      </pc:sldChg>
      <pc:sldChg chg="add">
        <pc:chgData name="Malin Berggren" userId="6ee2a1a2-ec23-4d39-876e-43d9e7d0ad48" providerId="ADAL" clId="{994FF539-A3D6-45E6-8877-EF81DC4D0EB8}" dt="2025-01-24T14:01:00.756" v="7302"/>
        <pc:sldMkLst>
          <pc:docMk/>
          <pc:sldMk cId="4035933300" sldId="2076138460"/>
        </pc:sldMkLst>
      </pc:sldChg>
      <pc:sldChg chg="delSp modSp mod modNotesTx">
        <pc:chgData name="Malin Berggren" userId="6ee2a1a2-ec23-4d39-876e-43d9e7d0ad48" providerId="ADAL" clId="{994FF539-A3D6-45E6-8877-EF81DC4D0EB8}" dt="2025-01-21T14:47:05.027" v="2889" actId="20577"/>
        <pc:sldMkLst>
          <pc:docMk/>
          <pc:sldMk cId="1083453227" sldId="2076138509"/>
        </pc:sldMkLst>
        <pc:spChg chg="mod">
          <ac:chgData name="Malin Berggren" userId="6ee2a1a2-ec23-4d39-876e-43d9e7d0ad48" providerId="ADAL" clId="{994FF539-A3D6-45E6-8877-EF81DC4D0EB8}" dt="2025-01-21T14:45:25.895" v="2828" actId="1076"/>
          <ac:spMkLst>
            <pc:docMk/>
            <pc:sldMk cId="1083453227" sldId="2076138509"/>
            <ac:spMk id="4" creationId="{C083B439-B82B-BF33-B7BA-54B3296A8890}"/>
          </ac:spMkLst>
        </pc:spChg>
      </pc:sldChg>
      <pc:sldChg chg="addSp delSp modSp mod modAnim modNotesTx">
        <pc:chgData name="Malin Berggren" userId="6ee2a1a2-ec23-4d39-876e-43d9e7d0ad48" providerId="ADAL" clId="{994FF539-A3D6-45E6-8877-EF81DC4D0EB8}" dt="2025-01-21T14:32:28.194" v="1257" actId="20577"/>
        <pc:sldMkLst>
          <pc:docMk/>
          <pc:sldMk cId="3011479167" sldId="2076138557"/>
        </pc:sldMkLst>
      </pc:sldChg>
      <pc:sldChg chg="delSp modSp mod modNotesTx">
        <pc:chgData name="Malin Berggren" userId="6ee2a1a2-ec23-4d39-876e-43d9e7d0ad48" providerId="ADAL" clId="{994FF539-A3D6-45E6-8877-EF81DC4D0EB8}" dt="2025-01-24T09:33:07.560" v="7300" actId="478"/>
        <pc:sldMkLst>
          <pc:docMk/>
          <pc:sldMk cId="48953915" sldId="2076138565"/>
        </pc:sldMkLst>
        <pc:spChg chg="mod">
          <ac:chgData name="Malin Berggren" userId="6ee2a1a2-ec23-4d39-876e-43d9e7d0ad48" providerId="ADAL" clId="{994FF539-A3D6-45E6-8877-EF81DC4D0EB8}" dt="2025-01-24T09:10:07.356" v="7299" actId="20577"/>
          <ac:spMkLst>
            <pc:docMk/>
            <pc:sldMk cId="48953915" sldId="2076138565"/>
            <ac:spMk id="7" creationId="{7F86AAB4-BF79-0347-17CD-0C70FA0FD421}"/>
          </ac:spMkLst>
        </pc:spChg>
      </pc:sldChg>
      <pc:sldChg chg="modSp mod modAnim modNotesTx">
        <pc:chgData name="Malin Berggren" userId="6ee2a1a2-ec23-4d39-876e-43d9e7d0ad48" providerId="ADAL" clId="{994FF539-A3D6-45E6-8877-EF81DC4D0EB8}" dt="2025-01-21T14:41:23.227" v="2538" actId="20577"/>
        <pc:sldMkLst>
          <pc:docMk/>
          <pc:sldMk cId="275732383" sldId="2076138568"/>
        </pc:sldMkLst>
      </pc:sldChg>
      <pc:sldChg chg="delSp modSp mod modNotesTx">
        <pc:chgData name="Malin Berggren" userId="6ee2a1a2-ec23-4d39-876e-43d9e7d0ad48" providerId="ADAL" clId="{994FF539-A3D6-45E6-8877-EF81DC4D0EB8}" dt="2025-01-21T15:30:49.092" v="7236" actId="20577"/>
        <pc:sldMkLst>
          <pc:docMk/>
          <pc:sldMk cId="626285272" sldId="2076138570"/>
        </pc:sldMkLst>
      </pc:sldChg>
      <pc:sldChg chg="delSp add del mod">
        <pc:chgData name="Malin Berggren" userId="6ee2a1a2-ec23-4d39-876e-43d9e7d0ad48" providerId="ADAL" clId="{994FF539-A3D6-45E6-8877-EF81DC4D0EB8}" dt="2025-01-24T14:01:04.142" v="7303" actId="47"/>
        <pc:sldMkLst>
          <pc:docMk/>
          <pc:sldMk cId="1928301248" sldId="2147469111"/>
        </pc:sldMkLst>
      </pc:sldChg>
    </pc:docChg>
  </pc:docChgLst>
</pc:chgInfo>
</file>

<file path=ppt/comments/modernComment_7BBF5C0D_40942F2B.xml><?xml version="1.0" encoding="utf-8"?>
<p188:cmLst xmlns:a="http://schemas.openxmlformats.org/drawingml/2006/main" xmlns:r="http://schemas.openxmlformats.org/officeDocument/2006/relationships" xmlns:p188="http://schemas.microsoft.com/office/powerpoint/2018/8/main">
  <p188:cm id="{CC64413D-AF02-4781-B19C-8BF033E23D51}" authorId="{4B03C11E-4D09-BD67-DABB-56583502A015}" created="2025-02-18T12:26:20.197">
    <pc:sldMkLst xmlns:pc="http://schemas.microsoft.com/office/powerpoint/2013/main/command">
      <pc:docMk/>
      <pc:sldMk cId="1083453227" sldId="2076138509"/>
    </pc:sldMkLst>
    <p188:replyLst>
      <p188:reply id="{BD291D93-DFA5-4B69-BA2A-4540E3D78D03}" authorId="{25FC2E58-304E-B539-DC58-2965FCEA2FE6}" created="2025-02-18T13:31:37.017">
        <p188:txBody>
          <a:bodyPr/>
          <a:lstStyle/>
          <a:p>
            <a:r>
              <a:rPr lang="sv-SE"/>
              <a:t>Ja snyggt! Mer liv i luckan!</a:t>
            </a:r>
          </a:p>
        </p188:txBody>
      </p188:reply>
    </p188:replyLst>
    <p188:txBody>
      <a:bodyPr/>
      <a:lstStyle/>
      <a:p>
        <a:r>
          <a:rPr lang="sv-SE"/>
          <a:t>Ändrade till orange bubbla här - för mer kontrast.</a:t>
        </a:r>
      </a:p>
    </p188:txBody>
  </p188:cm>
</p188:cmLst>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80F20-5D31-48E8-B353-1912892AEDF6}"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sv-SE"/>
        </a:p>
      </dgm:t>
    </dgm:pt>
    <dgm:pt modelId="{F5AEED42-886F-4894-833E-7035DA75DF30}">
      <dgm:prSet phldrT="[Text]"/>
      <dgm:spPr/>
      <dgm:t>
        <a:bodyPr anchor="t" anchorCtr="0"/>
        <a:lstStyle/>
        <a:p>
          <a:r>
            <a:rPr lang="sv-SE"/>
            <a:t>Självskatta er</a:t>
          </a:r>
          <a:br>
            <a:rPr lang="sv-SE"/>
          </a:br>
          <a:r>
            <a:rPr lang="sv-SE"/>
            <a:t>– dra ett streck för varje gång ni gör beteendet.</a:t>
          </a:r>
          <a:br>
            <a:rPr lang="sv-SE"/>
          </a:br>
          <a:endParaRPr lang="sv-SE"/>
        </a:p>
      </dgm:t>
    </dgm:pt>
    <dgm:pt modelId="{61917B23-E5C1-4300-9509-55EF7F0CEF2B}" type="parTrans" cxnId="{0FE604F0-6A27-4C6D-A83E-68C87A73C2FA}">
      <dgm:prSet/>
      <dgm:spPr/>
      <dgm:t>
        <a:bodyPr/>
        <a:lstStyle/>
        <a:p>
          <a:endParaRPr lang="sv-SE"/>
        </a:p>
      </dgm:t>
    </dgm:pt>
    <dgm:pt modelId="{7046B9BC-5FC4-4C9F-BCD7-0BE6EC1DFDAD}" type="sibTrans" cxnId="{0FE604F0-6A27-4C6D-A83E-68C87A73C2FA}">
      <dgm:prSet/>
      <dgm:spPr/>
      <dgm:t>
        <a:bodyPr/>
        <a:lstStyle/>
        <a:p>
          <a:endParaRPr lang="sv-SE"/>
        </a:p>
      </dgm:t>
    </dgm:pt>
    <dgm:pt modelId="{B22B27E6-9C38-4618-951F-EFB7CDE7DAA1}">
      <dgm:prSet phldrT="[Text]"/>
      <dgm:spPr/>
      <dgm:t>
        <a:bodyPr anchor="t" anchorCtr="0"/>
        <a:lstStyle/>
        <a:p>
          <a:r>
            <a:rPr lang="sv-SE"/>
            <a:t>Reflektera över när ni kan göra beteendet i ert dagliga arbete.</a:t>
          </a:r>
        </a:p>
      </dgm:t>
    </dgm:pt>
    <dgm:pt modelId="{1AA19EB8-F3D1-4521-94A0-B92CAC63EA3D}" type="parTrans" cxnId="{3546B4B7-2AFF-410F-98F4-AB6CB81FF59C}">
      <dgm:prSet/>
      <dgm:spPr/>
      <dgm:t>
        <a:bodyPr/>
        <a:lstStyle/>
        <a:p>
          <a:endParaRPr lang="sv-SE"/>
        </a:p>
      </dgm:t>
    </dgm:pt>
    <dgm:pt modelId="{D26768AA-06D2-454E-BCB0-4D1C2E9B8FCD}" type="sibTrans" cxnId="{3546B4B7-2AFF-410F-98F4-AB6CB81FF59C}">
      <dgm:prSet/>
      <dgm:spPr/>
      <dgm:t>
        <a:bodyPr/>
        <a:lstStyle/>
        <a:p>
          <a:endParaRPr lang="sv-SE"/>
        </a:p>
      </dgm:t>
    </dgm:pt>
    <dgm:pt modelId="{1ADE1547-C8EB-4405-B4C8-2BCBD44AC063}">
      <dgm:prSet phldrT="[Text]"/>
      <dgm:spPr/>
      <dgm:t>
        <a:bodyPr anchor="t" anchorCtr="0"/>
        <a:lstStyle/>
        <a:p>
          <a:r>
            <a:rPr lang="sv-SE"/>
            <a:t>Ställ en klocka/notis i kalender för att påminna dig.</a:t>
          </a:r>
        </a:p>
      </dgm:t>
    </dgm:pt>
    <dgm:pt modelId="{087D0062-6A1C-411E-B438-877607EB3E34}" type="parTrans" cxnId="{EC0345DB-B4AB-4EBA-805C-29346ACC6CB7}">
      <dgm:prSet/>
      <dgm:spPr/>
      <dgm:t>
        <a:bodyPr/>
        <a:lstStyle/>
        <a:p>
          <a:endParaRPr lang="sv-SE"/>
        </a:p>
      </dgm:t>
    </dgm:pt>
    <dgm:pt modelId="{398560F9-19B6-48DC-AFCD-828012A24A57}" type="sibTrans" cxnId="{EC0345DB-B4AB-4EBA-805C-29346ACC6CB7}">
      <dgm:prSet/>
      <dgm:spPr/>
      <dgm:t>
        <a:bodyPr/>
        <a:lstStyle/>
        <a:p>
          <a:endParaRPr lang="sv-SE"/>
        </a:p>
      </dgm:t>
    </dgm:pt>
    <dgm:pt modelId="{5A53DF0B-1A13-4501-A91C-6484DDCD7064}">
      <dgm:prSet phldrT="[Text]"/>
      <dgm:spPr/>
      <dgm:t>
        <a:bodyPr anchor="t" anchorCtr="0"/>
        <a:lstStyle/>
        <a:p>
          <a:r>
            <a:rPr lang="sv-SE"/>
            <a:t>Uppmärksamma någon som är bra på att göra det nya beteendet.</a:t>
          </a:r>
        </a:p>
      </dgm:t>
    </dgm:pt>
    <dgm:pt modelId="{8A7FFA89-91BF-4470-B83E-6BC5DCFB327D}" type="parTrans" cxnId="{B7D19F31-1D18-48F8-9132-68466795AA65}">
      <dgm:prSet/>
      <dgm:spPr/>
      <dgm:t>
        <a:bodyPr/>
        <a:lstStyle/>
        <a:p>
          <a:endParaRPr lang="sv-SE"/>
        </a:p>
      </dgm:t>
    </dgm:pt>
    <dgm:pt modelId="{D3614592-578C-4077-9D3E-346081B07E50}" type="sibTrans" cxnId="{B7D19F31-1D18-48F8-9132-68466795AA65}">
      <dgm:prSet/>
      <dgm:spPr/>
      <dgm:t>
        <a:bodyPr/>
        <a:lstStyle/>
        <a:p>
          <a:endParaRPr lang="sv-SE"/>
        </a:p>
      </dgm:t>
    </dgm:pt>
    <dgm:pt modelId="{936BBEF9-C5DA-4908-A09A-BB6154F14150}">
      <dgm:prSet phldrT="[Text]"/>
      <dgm:spPr/>
      <dgm:t>
        <a:bodyPr anchor="t" anchorCtr="0"/>
        <a:lstStyle/>
        <a:p>
          <a:r>
            <a:rPr lang="sv-SE"/>
            <a:t>Kom överens om hur ni ska fira framsteg.</a:t>
          </a:r>
        </a:p>
      </dgm:t>
    </dgm:pt>
    <dgm:pt modelId="{26219B25-D50A-4DF1-BAAA-B1C67D79F752}" type="parTrans" cxnId="{A965FCA0-0BF7-4CA4-9131-CE6BD6BA550C}">
      <dgm:prSet/>
      <dgm:spPr/>
      <dgm:t>
        <a:bodyPr/>
        <a:lstStyle/>
        <a:p>
          <a:endParaRPr lang="sv-SE"/>
        </a:p>
      </dgm:t>
    </dgm:pt>
    <dgm:pt modelId="{1D547007-1A14-42B4-B040-8A62766F985A}" type="sibTrans" cxnId="{A965FCA0-0BF7-4CA4-9131-CE6BD6BA550C}">
      <dgm:prSet/>
      <dgm:spPr/>
      <dgm:t>
        <a:bodyPr/>
        <a:lstStyle/>
        <a:p>
          <a:endParaRPr lang="sv-SE"/>
        </a:p>
      </dgm:t>
    </dgm:pt>
    <dgm:pt modelId="{9310DB3C-E086-4BB3-9345-B225D2124A6E}">
      <dgm:prSet phldrT="[Text]"/>
      <dgm:spPr/>
      <dgm:t>
        <a:bodyPr anchor="t" anchorCtr="0"/>
        <a:lstStyle/>
        <a:p>
          <a:r>
            <a:rPr lang="sv-SE"/>
            <a:t>Skapa lärpar som uppmuntrar och följer upp varandra.</a:t>
          </a:r>
        </a:p>
      </dgm:t>
    </dgm:pt>
    <dgm:pt modelId="{649EED18-07D2-495F-9548-3AA34F30A0F9}" type="parTrans" cxnId="{EF0B7209-B19E-4F37-B888-26A9A8B19AED}">
      <dgm:prSet/>
      <dgm:spPr/>
      <dgm:t>
        <a:bodyPr/>
        <a:lstStyle/>
        <a:p>
          <a:endParaRPr lang="sv-SE"/>
        </a:p>
      </dgm:t>
    </dgm:pt>
    <dgm:pt modelId="{68EC5CE3-D641-4879-B153-C965DBFD0038}" type="sibTrans" cxnId="{EF0B7209-B19E-4F37-B888-26A9A8B19AED}">
      <dgm:prSet/>
      <dgm:spPr/>
      <dgm:t>
        <a:bodyPr/>
        <a:lstStyle/>
        <a:p>
          <a:endParaRPr lang="sv-SE"/>
        </a:p>
      </dgm:t>
    </dgm:pt>
    <dgm:pt modelId="{353DC954-6E49-4F1A-9292-A588BDF3A3D7}" type="pres">
      <dgm:prSet presAssocID="{1BF80F20-5D31-48E8-B353-1912892AEDF6}" presName="diagram" presStyleCnt="0">
        <dgm:presLayoutVars>
          <dgm:dir/>
          <dgm:resizeHandles val="exact"/>
        </dgm:presLayoutVars>
      </dgm:prSet>
      <dgm:spPr/>
    </dgm:pt>
    <dgm:pt modelId="{B327DDA1-2B7D-4EAF-BE42-99A6BD65FDF3}" type="pres">
      <dgm:prSet presAssocID="{F5AEED42-886F-4894-833E-7035DA75DF30}" presName="node" presStyleLbl="node1" presStyleIdx="0" presStyleCnt="6">
        <dgm:presLayoutVars>
          <dgm:bulletEnabled val="1"/>
        </dgm:presLayoutVars>
      </dgm:prSet>
      <dgm:spPr>
        <a:prstGeom prst="roundRect">
          <a:avLst/>
        </a:prstGeom>
      </dgm:spPr>
    </dgm:pt>
    <dgm:pt modelId="{0AFF293D-3A74-4BCA-8858-FB88AF271ED7}" type="pres">
      <dgm:prSet presAssocID="{7046B9BC-5FC4-4C9F-BCD7-0BE6EC1DFDAD}" presName="sibTrans" presStyleCnt="0"/>
      <dgm:spPr/>
    </dgm:pt>
    <dgm:pt modelId="{9FEB18EE-C860-4A65-8AEB-7C730B0EDA06}" type="pres">
      <dgm:prSet presAssocID="{B22B27E6-9C38-4618-951F-EFB7CDE7DAA1}" presName="node" presStyleLbl="node1" presStyleIdx="1" presStyleCnt="6">
        <dgm:presLayoutVars>
          <dgm:bulletEnabled val="1"/>
        </dgm:presLayoutVars>
      </dgm:prSet>
      <dgm:spPr>
        <a:prstGeom prst="roundRect">
          <a:avLst/>
        </a:prstGeom>
      </dgm:spPr>
    </dgm:pt>
    <dgm:pt modelId="{5C8EE0FC-2D80-40E3-A88E-89F1ADEC3357}" type="pres">
      <dgm:prSet presAssocID="{D26768AA-06D2-454E-BCB0-4D1C2E9B8FCD}" presName="sibTrans" presStyleCnt="0"/>
      <dgm:spPr/>
    </dgm:pt>
    <dgm:pt modelId="{60E68D9E-11A8-4C3D-9762-91A848FADE5B}" type="pres">
      <dgm:prSet presAssocID="{1ADE1547-C8EB-4405-B4C8-2BCBD44AC063}" presName="node" presStyleLbl="node1" presStyleIdx="2" presStyleCnt="6">
        <dgm:presLayoutVars>
          <dgm:bulletEnabled val="1"/>
        </dgm:presLayoutVars>
      </dgm:prSet>
      <dgm:spPr>
        <a:prstGeom prst="roundRect">
          <a:avLst/>
        </a:prstGeom>
      </dgm:spPr>
    </dgm:pt>
    <dgm:pt modelId="{003D8000-7BA4-4EE9-98FB-2BA92E721097}" type="pres">
      <dgm:prSet presAssocID="{398560F9-19B6-48DC-AFCD-828012A24A57}" presName="sibTrans" presStyleCnt="0"/>
      <dgm:spPr/>
    </dgm:pt>
    <dgm:pt modelId="{A08CBE4F-BDE9-4D44-AD66-EC4CBC48832C}" type="pres">
      <dgm:prSet presAssocID="{5A53DF0B-1A13-4501-A91C-6484DDCD7064}" presName="node" presStyleLbl="node1" presStyleIdx="3" presStyleCnt="6">
        <dgm:presLayoutVars>
          <dgm:bulletEnabled val="1"/>
        </dgm:presLayoutVars>
      </dgm:prSet>
      <dgm:spPr>
        <a:prstGeom prst="roundRect">
          <a:avLst/>
        </a:prstGeom>
      </dgm:spPr>
    </dgm:pt>
    <dgm:pt modelId="{3D6CCC56-60EA-481B-ABD4-207F7F72FDE6}" type="pres">
      <dgm:prSet presAssocID="{D3614592-578C-4077-9D3E-346081B07E50}" presName="sibTrans" presStyleCnt="0"/>
      <dgm:spPr/>
    </dgm:pt>
    <dgm:pt modelId="{4EAA99CE-358E-4EAE-BECD-4B8CAAB26D2E}" type="pres">
      <dgm:prSet presAssocID="{936BBEF9-C5DA-4908-A09A-BB6154F14150}" presName="node" presStyleLbl="node1" presStyleIdx="4" presStyleCnt="6">
        <dgm:presLayoutVars>
          <dgm:bulletEnabled val="1"/>
        </dgm:presLayoutVars>
      </dgm:prSet>
      <dgm:spPr>
        <a:prstGeom prst="roundRect">
          <a:avLst/>
        </a:prstGeom>
      </dgm:spPr>
    </dgm:pt>
    <dgm:pt modelId="{E7E39413-78E6-4758-AC20-957F395D9BD3}" type="pres">
      <dgm:prSet presAssocID="{1D547007-1A14-42B4-B040-8A62766F985A}" presName="sibTrans" presStyleCnt="0"/>
      <dgm:spPr/>
    </dgm:pt>
    <dgm:pt modelId="{EC2CFAE0-591B-4540-9D4A-8B9F64C8C482}" type="pres">
      <dgm:prSet presAssocID="{9310DB3C-E086-4BB3-9345-B225D2124A6E}" presName="node" presStyleLbl="node1" presStyleIdx="5" presStyleCnt="6">
        <dgm:presLayoutVars>
          <dgm:bulletEnabled val="1"/>
        </dgm:presLayoutVars>
      </dgm:prSet>
      <dgm:spPr>
        <a:prstGeom prst="roundRect">
          <a:avLst/>
        </a:prstGeom>
      </dgm:spPr>
    </dgm:pt>
  </dgm:ptLst>
  <dgm:cxnLst>
    <dgm:cxn modelId="{EF0B7209-B19E-4F37-B888-26A9A8B19AED}" srcId="{1BF80F20-5D31-48E8-B353-1912892AEDF6}" destId="{9310DB3C-E086-4BB3-9345-B225D2124A6E}" srcOrd="5" destOrd="0" parTransId="{649EED18-07D2-495F-9548-3AA34F30A0F9}" sibTransId="{68EC5CE3-D641-4879-B153-C965DBFD0038}"/>
    <dgm:cxn modelId="{B7D19F31-1D18-48F8-9132-68466795AA65}" srcId="{1BF80F20-5D31-48E8-B353-1912892AEDF6}" destId="{5A53DF0B-1A13-4501-A91C-6484DDCD7064}" srcOrd="3" destOrd="0" parTransId="{8A7FFA89-91BF-4470-B83E-6BC5DCFB327D}" sibTransId="{D3614592-578C-4077-9D3E-346081B07E50}"/>
    <dgm:cxn modelId="{9A681B6E-F37F-404D-BB10-F38342B8AE48}" type="presOf" srcId="{B22B27E6-9C38-4618-951F-EFB7CDE7DAA1}" destId="{9FEB18EE-C860-4A65-8AEB-7C730B0EDA06}" srcOrd="0" destOrd="0" presId="urn:microsoft.com/office/officeart/2005/8/layout/default"/>
    <dgm:cxn modelId="{02EB1E4E-78E6-4D71-AF7C-B9D413A7F9DA}" type="presOf" srcId="{F5AEED42-886F-4894-833E-7035DA75DF30}" destId="{B327DDA1-2B7D-4EAF-BE42-99A6BD65FDF3}" srcOrd="0" destOrd="0" presId="urn:microsoft.com/office/officeart/2005/8/layout/default"/>
    <dgm:cxn modelId="{390A7A74-1D67-4506-A239-D5A24B7A82B5}" type="presOf" srcId="{1ADE1547-C8EB-4405-B4C8-2BCBD44AC063}" destId="{60E68D9E-11A8-4C3D-9762-91A848FADE5B}" srcOrd="0" destOrd="0" presId="urn:microsoft.com/office/officeart/2005/8/layout/default"/>
    <dgm:cxn modelId="{227E3683-7403-44FE-9634-0051633379C3}" type="presOf" srcId="{1BF80F20-5D31-48E8-B353-1912892AEDF6}" destId="{353DC954-6E49-4F1A-9292-A588BDF3A3D7}" srcOrd="0" destOrd="0" presId="urn:microsoft.com/office/officeart/2005/8/layout/default"/>
    <dgm:cxn modelId="{A965FCA0-0BF7-4CA4-9131-CE6BD6BA550C}" srcId="{1BF80F20-5D31-48E8-B353-1912892AEDF6}" destId="{936BBEF9-C5DA-4908-A09A-BB6154F14150}" srcOrd="4" destOrd="0" parTransId="{26219B25-D50A-4DF1-BAAA-B1C67D79F752}" sibTransId="{1D547007-1A14-42B4-B040-8A62766F985A}"/>
    <dgm:cxn modelId="{6C01DCAA-5599-4FE8-B8B2-619312F5505E}" type="presOf" srcId="{9310DB3C-E086-4BB3-9345-B225D2124A6E}" destId="{EC2CFAE0-591B-4540-9D4A-8B9F64C8C482}" srcOrd="0" destOrd="0" presId="urn:microsoft.com/office/officeart/2005/8/layout/default"/>
    <dgm:cxn modelId="{3546B4B7-2AFF-410F-98F4-AB6CB81FF59C}" srcId="{1BF80F20-5D31-48E8-B353-1912892AEDF6}" destId="{B22B27E6-9C38-4618-951F-EFB7CDE7DAA1}" srcOrd="1" destOrd="0" parTransId="{1AA19EB8-F3D1-4521-94A0-B92CAC63EA3D}" sibTransId="{D26768AA-06D2-454E-BCB0-4D1C2E9B8FCD}"/>
    <dgm:cxn modelId="{EC0345DB-B4AB-4EBA-805C-29346ACC6CB7}" srcId="{1BF80F20-5D31-48E8-B353-1912892AEDF6}" destId="{1ADE1547-C8EB-4405-B4C8-2BCBD44AC063}" srcOrd="2" destOrd="0" parTransId="{087D0062-6A1C-411E-B438-877607EB3E34}" sibTransId="{398560F9-19B6-48DC-AFCD-828012A24A57}"/>
    <dgm:cxn modelId="{1DE66CE6-50AC-445A-9FAB-F6048BE2B36C}" type="presOf" srcId="{936BBEF9-C5DA-4908-A09A-BB6154F14150}" destId="{4EAA99CE-358E-4EAE-BECD-4B8CAAB26D2E}" srcOrd="0" destOrd="0" presId="urn:microsoft.com/office/officeart/2005/8/layout/default"/>
    <dgm:cxn modelId="{EB7F85EA-AD24-4A4C-91FF-FC1D5FC856BE}" type="presOf" srcId="{5A53DF0B-1A13-4501-A91C-6484DDCD7064}" destId="{A08CBE4F-BDE9-4D44-AD66-EC4CBC48832C}" srcOrd="0" destOrd="0" presId="urn:microsoft.com/office/officeart/2005/8/layout/default"/>
    <dgm:cxn modelId="{0FE604F0-6A27-4C6D-A83E-68C87A73C2FA}" srcId="{1BF80F20-5D31-48E8-B353-1912892AEDF6}" destId="{F5AEED42-886F-4894-833E-7035DA75DF30}" srcOrd="0" destOrd="0" parTransId="{61917B23-E5C1-4300-9509-55EF7F0CEF2B}" sibTransId="{7046B9BC-5FC4-4C9F-BCD7-0BE6EC1DFDAD}"/>
    <dgm:cxn modelId="{4E93C00A-A79D-4CE4-942D-6E4C1853D161}" type="presParOf" srcId="{353DC954-6E49-4F1A-9292-A588BDF3A3D7}" destId="{B327DDA1-2B7D-4EAF-BE42-99A6BD65FDF3}" srcOrd="0" destOrd="0" presId="urn:microsoft.com/office/officeart/2005/8/layout/default"/>
    <dgm:cxn modelId="{5515F943-B7CA-40A6-8B68-CAD73D2AA8C7}" type="presParOf" srcId="{353DC954-6E49-4F1A-9292-A588BDF3A3D7}" destId="{0AFF293D-3A74-4BCA-8858-FB88AF271ED7}" srcOrd="1" destOrd="0" presId="urn:microsoft.com/office/officeart/2005/8/layout/default"/>
    <dgm:cxn modelId="{DCDEE7F7-6025-43F7-AFAB-0CFE4C9FFC69}" type="presParOf" srcId="{353DC954-6E49-4F1A-9292-A588BDF3A3D7}" destId="{9FEB18EE-C860-4A65-8AEB-7C730B0EDA06}" srcOrd="2" destOrd="0" presId="urn:microsoft.com/office/officeart/2005/8/layout/default"/>
    <dgm:cxn modelId="{02E33039-EB3F-4F12-9B91-4CE4B1A02797}" type="presParOf" srcId="{353DC954-6E49-4F1A-9292-A588BDF3A3D7}" destId="{5C8EE0FC-2D80-40E3-A88E-89F1ADEC3357}" srcOrd="3" destOrd="0" presId="urn:microsoft.com/office/officeart/2005/8/layout/default"/>
    <dgm:cxn modelId="{8B8A75A7-045C-487A-A873-E28478C05318}" type="presParOf" srcId="{353DC954-6E49-4F1A-9292-A588BDF3A3D7}" destId="{60E68D9E-11A8-4C3D-9762-91A848FADE5B}" srcOrd="4" destOrd="0" presId="urn:microsoft.com/office/officeart/2005/8/layout/default"/>
    <dgm:cxn modelId="{F3FF550D-8DFB-4CF6-ADF9-3A9B96E76A5D}" type="presParOf" srcId="{353DC954-6E49-4F1A-9292-A588BDF3A3D7}" destId="{003D8000-7BA4-4EE9-98FB-2BA92E721097}" srcOrd="5" destOrd="0" presId="urn:microsoft.com/office/officeart/2005/8/layout/default"/>
    <dgm:cxn modelId="{E6D1FAB6-2A90-4B14-8294-FB4DCFAD4C98}" type="presParOf" srcId="{353DC954-6E49-4F1A-9292-A588BDF3A3D7}" destId="{A08CBE4F-BDE9-4D44-AD66-EC4CBC48832C}" srcOrd="6" destOrd="0" presId="urn:microsoft.com/office/officeart/2005/8/layout/default"/>
    <dgm:cxn modelId="{0CDE032D-5AA0-42EA-8CD6-E53F3C122B9C}" type="presParOf" srcId="{353DC954-6E49-4F1A-9292-A588BDF3A3D7}" destId="{3D6CCC56-60EA-481B-ABD4-207F7F72FDE6}" srcOrd="7" destOrd="0" presId="urn:microsoft.com/office/officeart/2005/8/layout/default"/>
    <dgm:cxn modelId="{8EC33166-BAD3-4965-ABB1-3C0C90B0D6F9}" type="presParOf" srcId="{353DC954-6E49-4F1A-9292-A588BDF3A3D7}" destId="{4EAA99CE-358E-4EAE-BECD-4B8CAAB26D2E}" srcOrd="8" destOrd="0" presId="urn:microsoft.com/office/officeart/2005/8/layout/default"/>
    <dgm:cxn modelId="{BA510697-48C5-4155-9BDF-CEFE18DAA2B3}" type="presParOf" srcId="{353DC954-6E49-4F1A-9292-A588BDF3A3D7}" destId="{E7E39413-78E6-4758-AC20-957F395D9BD3}" srcOrd="9" destOrd="0" presId="urn:microsoft.com/office/officeart/2005/8/layout/default"/>
    <dgm:cxn modelId="{B5D9E707-DA7D-43D7-A0EB-08CF4B5BF8B3}" type="presParOf" srcId="{353DC954-6E49-4F1A-9292-A588BDF3A3D7}" destId="{EC2CFAE0-591B-4540-9D4A-8B9F64C8C48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7DDA1-2B7D-4EAF-BE42-99A6BD65FDF3}">
      <dsp:nvSpPr>
        <dsp:cNvPr id="0" name=""/>
        <dsp:cNvSpPr/>
      </dsp:nvSpPr>
      <dsp:spPr>
        <a:xfrm>
          <a:off x="0" y="272504"/>
          <a:ext cx="3150195" cy="1890117"/>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sv-SE" sz="2200" kern="1200"/>
            <a:t>Självskatta er</a:t>
          </a:r>
          <a:br>
            <a:rPr lang="sv-SE" sz="2200" kern="1200"/>
          </a:br>
          <a:r>
            <a:rPr lang="sv-SE" sz="2200" kern="1200"/>
            <a:t>– dra ett streck för varje gång ni gör beteendet.</a:t>
          </a:r>
          <a:br>
            <a:rPr lang="sv-SE" sz="2200" kern="1200"/>
          </a:br>
          <a:endParaRPr lang="sv-SE" sz="2200" kern="1200"/>
        </a:p>
      </dsp:txBody>
      <dsp:txXfrm>
        <a:off x="92268" y="364772"/>
        <a:ext cx="2965659" cy="1705581"/>
      </dsp:txXfrm>
    </dsp:sp>
    <dsp:sp modelId="{9FEB18EE-C860-4A65-8AEB-7C730B0EDA06}">
      <dsp:nvSpPr>
        <dsp:cNvPr id="0" name=""/>
        <dsp:cNvSpPr/>
      </dsp:nvSpPr>
      <dsp:spPr>
        <a:xfrm>
          <a:off x="3465214" y="272504"/>
          <a:ext cx="3150195" cy="1890117"/>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sv-SE" sz="2200" kern="1200"/>
            <a:t>Reflektera över när ni kan göra beteendet i ert dagliga arbete.</a:t>
          </a:r>
        </a:p>
      </dsp:txBody>
      <dsp:txXfrm>
        <a:off x="3557482" y="364772"/>
        <a:ext cx="2965659" cy="1705581"/>
      </dsp:txXfrm>
    </dsp:sp>
    <dsp:sp modelId="{60E68D9E-11A8-4C3D-9762-91A848FADE5B}">
      <dsp:nvSpPr>
        <dsp:cNvPr id="0" name=""/>
        <dsp:cNvSpPr/>
      </dsp:nvSpPr>
      <dsp:spPr>
        <a:xfrm>
          <a:off x="6930429" y="272504"/>
          <a:ext cx="3150195" cy="1890117"/>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sv-SE" sz="2200" kern="1200"/>
            <a:t>Ställ en klocka/notis i kalender för att påminna dig.</a:t>
          </a:r>
        </a:p>
      </dsp:txBody>
      <dsp:txXfrm>
        <a:off x="7022697" y="364772"/>
        <a:ext cx="2965659" cy="1705581"/>
      </dsp:txXfrm>
    </dsp:sp>
    <dsp:sp modelId="{A08CBE4F-BDE9-4D44-AD66-EC4CBC48832C}">
      <dsp:nvSpPr>
        <dsp:cNvPr id="0" name=""/>
        <dsp:cNvSpPr/>
      </dsp:nvSpPr>
      <dsp:spPr>
        <a:xfrm>
          <a:off x="0" y="2477641"/>
          <a:ext cx="3150195" cy="1890117"/>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sv-SE" sz="2200" kern="1200"/>
            <a:t>Uppmärksamma någon som är bra på att göra det nya beteendet.</a:t>
          </a:r>
        </a:p>
      </dsp:txBody>
      <dsp:txXfrm>
        <a:off x="92268" y="2569909"/>
        <a:ext cx="2965659" cy="1705581"/>
      </dsp:txXfrm>
    </dsp:sp>
    <dsp:sp modelId="{4EAA99CE-358E-4EAE-BECD-4B8CAAB26D2E}">
      <dsp:nvSpPr>
        <dsp:cNvPr id="0" name=""/>
        <dsp:cNvSpPr/>
      </dsp:nvSpPr>
      <dsp:spPr>
        <a:xfrm>
          <a:off x="3465214" y="2477641"/>
          <a:ext cx="3150195" cy="1890117"/>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sv-SE" sz="2200" kern="1200"/>
            <a:t>Kom överens om hur ni ska fira framsteg.</a:t>
          </a:r>
        </a:p>
      </dsp:txBody>
      <dsp:txXfrm>
        <a:off x="3557482" y="2569909"/>
        <a:ext cx="2965659" cy="1705581"/>
      </dsp:txXfrm>
    </dsp:sp>
    <dsp:sp modelId="{EC2CFAE0-591B-4540-9D4A-8B9F64C8C482}">
      <dsp:nvSpPr>
        <dsp:cNvPr id="0" name=""/>
        <dsp:cNvSpPr/>
      </dsp:nvSpPr>
      <dsp:spPr>
        <a:xfrm>
          <a:off x="6930429" y="2477641"/>
          <a:ext cx="3150195" cy="1890117"/>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sv-SE" sz="2200" kern="1200"/>
            <a:t>Skapa lärpar som uppmuntrar och följer upp varandra.</a:t>
          </a:r>
        </a:p>
      </dsp:txBody>
      <dsp:txXfrm>
        <a:off x="7022697" y="2569909"/>
        <a:ext cx="2965659" cy="17055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809F1C1-4838-4E5A-A005-ED95E99A1E1B}" type="datetimeFigureOut">
              <a:rPr lang="sv-SE" smtClean="0"/>
              <a:t>2025-02-19</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BE18660-3C12-48A7-8FC9-FE583A2A509A}" type="slidenum">
              <a:rPr lang="sv-SE" smtClean="0"/>
              <a:t>‹#›</a:t>
            </a:fld>
            <a:endParaRPr lang="sv-SE"/>
          </a:p>
        </p:txBody>
      </p:sp>
    </p:spTree>
    <p:extLst>
      <p:ext uri="{BB962C8B-B14F-4D97-AF65-F5344CB8AC3E}">
        <p14:creationId xmlns:p14="http://schemas.microsoft.com/office/powerpoint/2010/main" val="1938784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303D6E7-8909-4320-8E3B-6B226CC14C4B}" type="datetimeFigureOut">
              <a:rPr lang="sv-SE" smtClean="0"/>
              <a:t>2025-02-19</a:t>
            </a:fld>
            <a:endParaRPr lang="sv-SE"/>
          </a:p>
        </p:txBody>
      </p:sp>
      <p:sp>
        <p:nvSpPr>
          <p:cNvPr id="5" name="Platshållare för anteckninga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71B5D58-1387-4385-A7F0-FA6862C94009}" type="slidenum">
              <a:rPr lang="sv-SE" smtClean="0"/>
              <a:t>‹#›</a:t>
            </a:fld>
            <a:endParaRPr lang="sv-SE"/>
          </a:p>
        </p:txBody>
      </p:sp>
      <p:sp>
        <p:nvSpPr>
          <p:cNvPr id="8" name="Platshållare för bildobjekt 7"/>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9" name="Platshållare för sidhuvud 8"/>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Tree>
    <p:extLst>
      <p:ext uri="{BB962C8B-B14F-4D97-AF65-F5344CB8AC3E}">
        <p14:creationId xmlns:p14="http://schemas.microsoft.com/office/powerpoint/2010/main" val="59569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2</a:t>
            </a:fld>
            <a:endParaRPr lang="sv-SE"/>
          </a:p>
        </p:txBody>
      </p:sp>
    </p:spTree>
    <p:extLst>
      <p:ext uri="{BB962C8B-B14F-4D97-AF65-F5344CB8AC3E}">
        <p14:creationId xmlns:p14="http://schemas.microsoft.com/office/powerpoint/2010/main" val="481505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449" y="4714875"/>
            <a:ext cx="5438775" cy="4467225"/>
          </a:xfrm>
        </p:spPr>
        <p:txBody>
          <a:bodyPr/>
          <a:lstStyle/>
          <a:p>
            <a:endParaRPr lang="sv-SE" dirty="0">
              <a:latin typeface="Cambria" panose="02040503050406030204" pitchFamily="18"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defTabSz="914377">
              <a:defRPr/>
            </a:pPr>
            <a:fld id="{E71B5D58-1387-4385-A7F0-FA6862C94009}" type="slidenum">
              <a:rPr lang="sv-SE">
                <a:solidFill>
                  <a:prstClr val="black"/>
                </a:solidFill>
                <a:latin typeface="Calibri"/>
              </a:rPr>
              <a:pPr defTabSz="914377">
                <a:defRPr/>
              </a:pPr>
              <a:t>11</a:t>
            </a:fld>
            <a:endParaRPr lang="sv-SE">
              <a:solidFill>
                <a:prstClr val="black"/>
              </a:solidFill>
              <a:latin typeface="Calibri"/>
            </a:endParaRPr>
          </a:p>
        </p:txBody>
      </p:sp>
    </p:spTree>
    <p:extLst>
      <p:ext uri="{BB962C8B-B14F-4D97-AF65-F5344CB8AC3E}">
        <p14:creationId xmlns:p14="http://schemas.microsoft.com/office/powerpoint/2010/main" val="1485272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12</a:t>
            </a:fld>
            <a:endParaRPr lang="sv-SE"/>
          </a:p>
        </p:txBody>
      </p:sp>
    </p:spTree>
    <p:extLst>
      <p:ext uri="{BB962C8B-B14F-4D97-AF65-F5344CB8AC3E}">
        <p14:creationId xmlns:p14="http://schemas.microsoft.com/office/powerpoint/2010/main" val="1342339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13</a:t>
            </a:fld>
            <a:endParaRPr lang="sv-SE"/>
          </a:p>
        </p:txBody>
      </p:sp>
    </p:spTree>
    <p:extLst>
      <p:ext uri="{BB962C8B-B14F-4D97-AF65-F5344CB8AC3E}">
        <p14:creationId xmlns:p14="http://schemas.microsoft.com/office/powerpoint/2010/main" val="686094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658FD-370B-5BA0-B367-F5E29517038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8BDF9BA-5758-A851-8411-ED62F458686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B8D0206-DFAE-BD8D-35FE-B28E4A149EB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E4EE9623-3FF2-5CAC-BCA2-23ED5BD51B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2021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15</a:t>
            </a:fld>
            <a:endParaRPr lang="sv-SE"/>
          </a:p>
        </p:txBody>
      </p:sp>
    </p:spTree>
    <p:extLst>
      <p:ext uri="{BB962C8B-B14F-4D97-AF65-F5344CB8AC3E}">
        <p14:creationId xmlns:p14="http://schemas.microsoft.com/office/powerpoint/2010/main" val="2452486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59B63-4B39-B347-8CC7-99FCB675261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3228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17</a:t>
            </a:fld>
            <a:endParaRPr lang="sv-SE"/>
          </a:p>
        </p:txBody>
      </p:sp>
    </p:spTree>
    <p:extLst>
      <p:ext uri="{BB962C8B-B14F-4D97-AF65-F5344CB8AC3E}">
        <p14:creationId xmlns:p14="http://schemas.microsoft.com/office/powerpoint/2010/main" val="3809753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18</a:t>
            </a:fld>
            <a:endParaRPr lang="sv-SE"/>
          </a:p>
        </p:txBody>
      </p:sp>
    </p:spTree>
    <p:extLst>
      <p:ext uri="{BB962C8B-B14F-4D97-AF65-F5344CB8AC3E}">
        <p14:creationId xmlns:p14="http://schemas.microsoft.com/office/powerpoint/2010/main" val="2726120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21</a:t>
            </a:fld>
            <a:endParaRPr lang="sv-SE"/>
          </a:p>
        </p:txBody>
      </p:sp>
    </p:spTree>
    <p:extLst>
      <p:ext uri="{BB962C8B-B14F-4D97-AF65-F5344CB8AC3E}">
        <p14:creationId xmlns:p14="http://schemas.microsoft.com/office/powerpoint/2010/main" val="23123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3</a:t>
            </a:fld>
            <a:endParaRPr lang="sv-SE"/>
          </a:p>
        </p:txBody>
      </p:sp>
    </p:spTree>
    <p:extLst>
      <p:ext uri="{BB962C8B-B14F-4D97-AF65-F5344CB8AC3E}">
        <p14:creationId xmlns:p14="http://schemas.microsoft.com/office/powerpoint/2010/main" val="244473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4</a:t>
            </a:fld>
            <a:endParaRPr lang="sv-SE"/>
          </a:p>
        </p:txBody>
      </p:sp>
    </p:spTree>
    <p:extLst>
      <p:ext uri="{BB962C8B-B14F-4D97-AF65-F5344CB8AC3E}">
        <p14:creationId xmlns:p14="http://schemas.microsoft.com/office/powerpoint/2010/main" val="401437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7A145-F82A-5E8E-1BC8-7D41272DA05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30167D2-BE71-8F1A-EEDB-0373F7E262B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35AC1F7-8C67-E048-1E4E-35D6894413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a:extLst>
              <a:ext uri="{FF2B5EF4-FFF2-40B4-BE49-F238E27FC236}">
                <a16:creationId xmlns:a16="http://schemas.microsoft.com/office/drawing/2014/main" id="{1397C122-6A6F-F286-95C9-4736DC402967}"/>
              </a:ext>
            </a:extLst>
          </p:cNvPr>
          <p:cNvSpPr>
            <a:spLocks noGrp="1"/>
          </p:cNvSpPr>
          <p:nvPr>
            <p:ph type="sldNum" sz="quarter" idx="5"/>
          </p:nvPr>
        </p:nvSpPr>
        <p:spPr/>
        <p:txBody>
          <a:bodyPr/>
          <a:lstStyle/>
          <a:p>
            <a:fld id="{E71B5D58-1387-4385-A7F0-FA6862C94009}" type="slidenum">
              <a:rPr lang="sv-SE" smtClean="0"/>
              <a:t>5</a:t>
            </a:fld>
            <a:endParaRPr lang="sv-SE"/>
          </a:p>
        </p:txBody>
      </p:sp>
    </p:spTree>
    <p:extLst>
      <p:ext uri="{BB962C8B-B14F-4D97-AF65-F5344CB8AC3E}">
        <p14:creationId xmlns:p14="http://schemas.microsoft.com/office/powerpoint/2010/main" val="386345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57AB3-3ABB-D9AE-4E6B-90A5C989143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69F8FD6-86DA-F702-0335-56849CA4E78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ABB6547-F132-C9CE-C420-C8F63C761271}"/>
              </a:ext>
            </a:extLst>
          </p:cNvPr>
          <p:cNvSpPr>
            <a:spLocks noGrp="1"/>
          </p:cNvSpPr>
          <p:nvPr>
            <p:ph type="body" idx="1"/>
          </p:nvPr>
        </p:nvSpPr>
        <p:spPr/>
        <p:txBody>
          <a:bodyPr/>
          <a:lstStyle/>
          <a:p>
            <a:pPr algn="l" rtl="0" fontAlgn="base">
              <a:buFont typeface="Arial" panose="020B0604020202020204" pitchFamily="34" charset="0"/>
              <a:buNone/>
            </a:pPr>
            <a:endParaRPr lang="en-US" b="0" i="0">
              <a:solidFill>
                <a:srgbClr val="000000"/>
              </a:solidFill>
              <a:effectLst/>
              <a:latin typeface="Arial" panose="020B0604020202020204" pitchFamily="34" charset="0"/>
            </a:endParaRPr>
          </a:p>
          <a:p>
            <a:pPr marL="0" indent="0">
              <a:buFontTx/>
              <a:buNone/>
            </a:pPr>
            <a:endParaRPr lang="sv-SE"/>
          </a:p>
          <a:p>
            <a:endParaRPr lang="sv-SE"/>
          </a:p>
        </p:txBody>
      </p:sp>
      <p:sp>
        <p:nvSpPr>
          <p:cNvPr id="4" name="Platshållare för bildnummer 3">
            <a:extLst>
              <a:ext uri="{FF2B5EF4-FFF2-40B4-BE49-F238E27FC236}">
                <a16:creationId xmlns:a16="http://schemas.microsoft.com/office/drawing/2014/main" id="{D99B4833-21A8-0C2B-BDF1-C2747F0B0DBF}"/>
              </a:ext>
            </a:extLst>
          </p:cNvPr>
          <p:cNvSpPr>
            <a:spLocks noGrp="1"/>
          </p:cNvSpPr>
          <p:nvPr>
            <p:ph type="sldNum" sz="quarter" idx="5"/>
          </p:nvPr>
        </p:nvSpPr>
        <p:spPr/>
        <p:txBody>
          <a:bodyPr/>
          <a:lstStyle/>
          <a:p>
            <a:fld id="{E71B5D58-1387-4385-A7F0-FA6862C94009}" type="slidenum">
              <a:rPr lang="sv-SE" smtClean="0"/>
              <a:t>6</a:t>
            </a:fld>
            <a:endParaRPr lang="sv-SE"/>
          </a:p>
        </p:txBody>
      </p:sp>
    </p:spTree>
    <p:extLst>
      <p:ext uri="{BB962C8B-B14F-4D97-AF65-F5344CB8AC3E}">
        <p14:creationId xmlns:p14="http://schemas.microsoft.com/office/powerpoint/2010/main" val="151358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buFont typeface="Arial" panose="020B0604020202020204" pitchFamily="34" charset="0"/>
              <a:buNone/>
            </a:pPr>
            <a:endParaRPr lang="sv-SE" dirty="0"/>
          </a:p>
          <a:p>
            <a:pPr algn="l">
              <a:buFont typeface="Arial" panose="020B0604020202020204" pitchFamily="34" charset="0"/>
              <a:buNone/>
            </a:pPr>
            <a:endParaRPr lang="sv-SE" dirty="0"/>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7</a:t>
            </a:fld>
            <a:endParaRPr lang="sv-SE"/>
          </a:p>
        </p:txBody>
      </p:sp>
    </p:spTree>
    <p:extLst>
      <p:ext uri="{BB962C8B-B14F-4D97-AF65-F5344CB8AC3E}">
        <p14:creationId xmlns:p14="http://schemas.microsoft.com/office/powerpoint/2010/main" val="2865808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4 min</a:t>
            </a:r>
          </a:p>
          <a:p>
            <a:endParaRPr lang="sv-SE" sz="1200"/>
          </a:p>
          <a:p>
            <a:r>
              <a:rPr lang="sv-SE" sz="1200"/>
              <a:t>MB: Så vad var ett beteende nu igen? Jo allt vi säger och allt vi gör. När vi formulerar ett beteende ska det vara någonting som man tydligt kan se någon göra, exempelvis räcka upp en hand, eller höra någon säga, exempelvis att någon ställer en fråga. </a:t>
            </a:r>
            <a:r>
              <a:rPr lang="sv-SE"/>
              <a:t>Så här kan det se ut när en arbetsgrupp har satt sig ned och kommit fram till några vanliga spelregler för att förbättra sitt samtalsklimat under sina möten_____ Frågan är då om det är tillräckligt tydligt och specifikt hur den här gruppen ska agera. Vad tycker ni? Prata med er granne om vilka som känns enkla att förstå och om något skulle behöva förtydligas.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8322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EE0D0-ECB9-F613-3720-A0FF19F8D6C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906C3E9-1FBE-1CBD-81AB-AA58243C515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9CE1EF3-5E1A-07A4-E0CB-255E8B5FA40B}"/>
              </a:ext>
            </a:extLst>
          </p:cNvPr>
          <p:cNvSpPr>
            <a:spLocks noGrp="1"/>
          </p:cNvSpPr>
          <p:nvPr>
            <p:ph type="body" idx="1"/>
          </p:nvPr>
        </p:nvSpPr>
        <p:spPr/>
        <p:txBody>
          <a:bodyPr/>
          <a:lstStyle/>
          <a:p>
            <a:r>
              <a:rPr lang="sv-SE"/>
              <a:t>4 min</a:t>
            </a:r>
          </a:p>
          <a:p>
            <a:endParaRPr lang="sv-SE"/>
          </a:p>
          <a:p>
            <a:r>
              <a:rPr lang="sv-SE"/>
              <a:t>MB: </a:t>
            </a:r>
          </a:p>
          <a:p>
            <a:r>
              <a:rPr lang="sv-SE"/>
              <a:t>Popcorn:</a:t>
            </a:r>
          </a:p>
          <a:p>
            <a:endParaRPr lang="sv-SE"/>
          </a:p>
          <a:p>
            <a:r>
              <a:rPr lang="sv-SE"/>
              <a:t>De flesta spelreglerna är konkret formulerade och alla skulle förstå dem på samma sätt. Men precis som ni säger så är det två stycken som är lite mer otydligt formulerade. Vad någon tycker är att vara öppen och tillåtande kanske någon annan tycker är att gå alldeles för långt. Vi ska också försöka undvika att prata om egenskaper, d.v.s. hur vi ÄR. Vi kan inte ändra på någon som person men man kan komma överens om vad som är ok att göra och inte på en arbetsplats. Att behandla varandra med respekt är visserligen någonting vi gör men det kan handla om så många olika saker. Skriv då istället vad det är ni menar med det. Handlar det om att passa tider, låta varandra tala till punkt eller något annat? </a:t>
            </a:r>
          </a:p>
          <a:p>
            <a:endParaRPr lang="sv-SE"/>
          </a:p>
          <a:p>
            <a:r>
              <a:rPr lang="sv-SE"/>
              <a:t>Syfte: Förstå vad det ger för effekt när vi har tydliga spelregler. </a:t>
            </a:r>
          </a:p>
        </p:txBody>
      </p:sp>
      <p:sp>
        <p:nvSpPr>
          <p:cNvPr id="4" name="Platshållare för bildnummer 3">
            <a:extLst>
              <a:ext uri="{FF2B5EF4-FFF2-40B4-BE49-F238E27FC236}">
                <a16:creationId xmlns:a16="http://schemas.microsoft.com/office/drawing/2014/main" id="{85C6173B-3DC6-7C17-4A53-939C2A1DA5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2445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10</a:t>
            </a:fld>
            <a:endParaRPr lang="sv-SE"/>
          </a:p>
        </p:txBody>
      </p:sp>
    </p:spTree>
    <p:extLst>
      <p:ext uri="{BB962C8B-B14F-4D97-AF65-F5344CB8AC3E}">
        <p14:creationId xmlns:p14="http://schemas.microsoft.com/office/powerpoint/2010/main" val="2246680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chemeClr val="bg1"/>
        </a:solidFill>
        <a:effectLst/>
      </p:bgPr>
    </p:bg>
    <p:spTree>
      <p:nvGrpSpPr>
        <p:cNvPr id="1" name=""/>
        <p:cNvGrpSpPr/>
        <p:nvPr/>
      </p:nvGrpSpPr>
      <p:grpSpPr>
        <a:xfrm>
          <a:off x="0" y="0"/>
          <a:ext cx="0" cy="0"/>
          <a:chOff x="0" y="0"/>
          <a:chExt cx="0" cy="0"/>
        </a:xfrm>
      </p:grpSpPr>
      <p:pic>
        <p:nvPicPr>
          <p:cNvPr id="7" name="Bildobjekt 6" descr="Hej.">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34224082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8310" y="476672"/>
            <a:ext cx="11488327" cy="720080"/>
          </a:xfrm>
        </p:spPr>
        <p:txBody>
          <a:bodyPr/>
          <a:lstStyle>
            <a:lvl1pPr>
              <a:defRPr>
                <a:solidFill>
                  <a:schemeClr val="tx2"/>
                </a:solidFill>
              </a:defRPr>
            </a:lvl1pPr>
          </a:lstStyle>
          <a:p>
            <a:r>
              <a:rPr lang="sv-SE"/>
              <a:t>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5031856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Skriv avsnittsrubrik</a:t>
            </a:r>
          </a:p>
        </p:txBody>
      </p:sp>
      <p:sp>
        <p:nvSpPr>
          <p:cNvPr id="2" name="Rubrik 1"/>
          <p:cNvSpPr>
            <a:spLocks noGrp="1"/>
          </p:cNvSpPr>
          <p:nvPr>
            <p:ph type="title" hasCustomPrompt="1"/>
          </p:nvPr>
        </p:nvSpPr>
        <p:spPr>
          <a:xfrm>
            <a:off x="368310" y="476672"/>
            <a:ext cx="11488327" cy="720080"/>
          </a:xfrm>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5837550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200"/>
            <a:ext cx="504056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54173" y="1483200"/>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348223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200"/>
            <a:ext cx="504056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1067189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 uri="{C183D7F6-B498-43B3-948B-1728B52AA6E4}">
                <adec:decorative xmlns:adec="http://schemas.microsoft.com/office/drawing/2017/decorative" val="1"/>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2219334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 uri="{C183D7F6-B498-43B3-948B-1728B52AA6E4}">
                <adec:decorative xmlns:adec="http://schemas.microsoft.com/office/drawing/2017/decorative" val="1"/>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81428872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9488235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06482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ideo/Tom">
    <p:bg>
      <p:bgPr>
        <a:solidFill>
          <a:srgbClr val="000000"/>
        </a:solidFill>
        <a:effectLst/>
      </p:bgPr>
    </p:bg>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noFill/>
        </p:spPr>
        <p:txBody>
          <a:bodyPr anchor="t" anchorCtr="1"/>
          <a:lstStyle>
            <a:lvl1pPr marL="0" indent="0">
              <a:buNone/>
              <a:defRPr sz="2000">
                <a:solidFill>
                  <a:schemeClr val="bg2"/>
                </a:solidFill>
              </a:defRPr>
            </a:lvl1pPr>
          </a:lstStyle>
          <a:p>
            <a:r>
              <a:rPr lang="sv-SE"/>
              <a:t>Infoga video från dator genom att klicka på ikonen. </a:t>
            </a:r>
            <a:br>
              <a:rPr lang="sv-SE"/>
            </a:br>
            <a:r>
              <a:rPr lang="sv-SE"/>
              <a:t>För </a:t>
            </a:r>
            <a:r>
              <a:rPr lang="sv-SE" err="1"/>
              <a:t>streamad</a:t>
            </a:r>
            <a:r>
              <a:rPr lang="sv-SE"/>
              <a:t> video från t.ex. YouTube – välj Infoga/Media/Video/Online-video</a:t>
            </a:r>
          </a:p>
        </p:txBody>
      </p:sp>
    </p:spTree>
    <p:extLst>
      <p:ext uri="{BB962C8B-B14F-4D97-AF65-F5344CB8AC3E}">
        <p14:creationId xmlns:p14="http://schemas.microsoft.com/office/powerpoint/2010/main" val="71546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a:t>
            </a:r>
          </a:p>
        </p:txBody>
      </p:sp>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67785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 uri="{C183D7F6-B498-43B3-948B-1728B52AA6E4}">
                <adec:decorative xmlns:adec="http://schemas.microsoft.com/office/drawing/2017/decorative" val="1"/>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Markera denna platshållare samt Infoga / </a:t>
            </a:r>
            <a:r>
              <a:rPr lang="sv-SE" err="1"/>
              <a:t>Mediaflow</a:t>
            </a:r>
            <a:r>
              <a:rPr lang="sv-SE"/>
              <a:t>. </a:t>
            </a:r>
            <a:br>
              <a:rPr lang="sv-SE"/>
            </a:br>
            <a:r>
              <a:rPr lang="sv-SE"/>
              <a:t>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Suntarbetslivs logotyp">
            <a:extLst>
              <a:ext uri="{FF2B5EF4-FFF2-40B4-BE49-F238E27FC236}">
                <a16:creationId xmlns:a16="http://schemas.microsoft.com/office/drawing/2014/main" id="{865B68DE-0E27-1B17-6A3D-047F79E079F6}"/>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36528229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Pr>
        <a:solidFill>
          <a:schemeClr val="bg2"/>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no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med fokuspunkt till mitten/höger.</a:t>
            </a:r>
          </a:p>
        </p:txBody>
      </p:sp>
      <p:sp>
        <p:nvSpPr>
          <p:cNvPr id="2" name="Platshållare för text 3">
            <a:extLst>
              <a:ext uri="{FF2B5EF4-FFF2-40B4-BE49-F238E27FC236}">
                <a16:creationId xmlns:a16="http://schemas.microsoft.com/office/drawing/2014/main" id="{17C66704-CAD6-16C7-2C85-8298CA8C1FBB}"/>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80308667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5" name="Platshållare för text 3">
            <a:extLst>
              <a:ext uri="{FF2B5EF4-FFF2-40B4-BE49-F238E27FC236}">
                <a16:creationId xmlns:a16="http://schemas.microsoft.com/office/drawing/2014/main" id="{903E0935-174C-0D38-771F-8C8B7B02CC22}"/>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no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med fokuspunkt till mitten/vänster.</a:t>
            </a:r>
          </a:p>
        </p:txBody>
      </p:sp>
    </p:spTree>
    <p:extLst>
      <p:ext uri="{BB962C8B-B14F-4D97-AF65-F5344CB8AC3E}">
        <p14:creationId xmlns:p14="http://schemas.microsoft.com/office/powerpoint/2010/main" val="145157903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2" name="Platshållare för text 3">
            <a:extLst>
              <a:ext uri="{FF2B5EF4-FFF2-40B4-BE49-F238E27FC236}">
                <a16:creationId xmlns:a16="http://schemas.microsoft.com/office/drawing/2014/main" id="{17C66704-CAD6-16C7-2C85-8298CA8C1FBB}"/>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noFill/>
        </p:spPr>
        <p:txBody>
          <a:bodyPr wrap="square" anchor="b" anchorCtr="1">
            <a:noAutofit/>
          </a:bodyPr>
          <a:lstStyle>
            <a:lvl1pPr marL="0" indent="0" algn="ctr">
              <a:buNone/>
              <a:defRPr sz="2000">
                <a:solidFill>
                  <a:schemeClr val="tx2"/>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med fokuspunkt till mitten/höger.</a:t>
            </a:r>
          </a:p>
        </p:txBody>
      </p:sp>
    </p:spTree>
    <p:extLst>
      <p:ext uri="{BB962C8B-B14F-4D97-AF65-F5344CB8AC3E}">
        <p14:creationId xmlns:p14="http://schemas.microsoft.com/office/powerpoint/2010/main" val="405254073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noFill/>
        </p:spPr>
        <p:txBody>
          <a:bodyPr wrap="square">
            <a:noAutofit/>
          </a:bodyPr>
          <a:lstStyle>
            <a:lvl1pPr marL="0" indent="0">
              <a:buNone/>
              <a:defRPr sz="2000">
                <a:solidFill>
                  <a:schemeClr val="tx2"/>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med fokuspunkt till mitten/vänster.</a:t>
            </a:r>
          </a:p>
        </p:txBody>
      </p:sp>
    </p:spTree>
    <p:extLst>
      <p:ext uri="{BB962C8B-B14F-4D97-AF65-F5344CB8AC3E}">
        <p14:creationId xmlns:p14="http://schemas.microsoft.com/office/powerpoint/2010/main" val="250845978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244805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160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bild">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a:t>
            </a:r>
            <a:r>
              <a:rPr lang="sv-SE" err="1"/>
              <a:t>Mediaflow</a:t>
            </a:r>
            <a:r>
              <a:rPr lang="sv-SE"/>
              <a:t>.</a:t>
            </a:r>
          </a:p>
        </p:txBody>
      </p:sp>
    </p:spTree>
    <p:extLst>
      <p:ext uri="{BB962C8B-B14F-4D97-AF65-F5344CB8AC3E}">
        <p14:creationId xmlns:p14="http://schemas.microsoft.com/office/powerpoint/2010/main" val="315609044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err="1"/>
              <a:t>Epostadress</a:t>
            </a:r>
            <a:endParaRPr lang="sv-SE"/>
          </a:p>
        </p:txBody>
      </p:sp>
    </p:spTree>
    <p:extLst>
      <p:ext uri="{BB962C8B-B14F-4D97-AF65-F5344CB8AC3E}">
        <p14:creationId xmlns:p14="http://schemas.microsoft.com/office/powerpoint/2010/main" val="125487359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816424"/>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3596378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Suntarbetsliv logotyp och texten &quot;Tillsammans gör vi jobbet bättre.">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305246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descr="Logotyper för de partsorganisationer som äger och driver Suntarbetsliv. SKR, Kommunal, Akademikerförbundet SSR, Akademikeralliansen, Sveriges Lärare, Vision, Sveriges Läkarförbund, Sobona, Vårdförbundet och Ledarna.">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859657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SA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9416" y="1772816"/>
            <a:ext cx="10513168" cy="374441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90025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rgbClr val="FDEDE5"/>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142055017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Infoga foto genom att välja Infoga / Mediaflow. Välj hög kvalitet (minst 1600 </a:t>
            </a:r>
            <a:r>
              <a:rPr lang="sv-SE" err="1"/>
              <a:t>px</a:t>
            </a:r>
            <a:r>
              <a:rPr lang="sv-SE"/>
              <a:t>). 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En bild som visar logotyp&#10;&#10;Automatiskt genererad beskrivning">
            <a:extLst>
              <a:ext uri="{FF2B5EF4-FFF2-40B4-BE49-F238E27FC236}">
                <a16:creationId xmlns:a16="http://schemas.microsoft.com/office/drawing/2014/main" id="{865B68DE-0E27-1B17-6A3D-047F79E07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142981117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617860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0720423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13" name="Platshållare för bild 12">
            <a:extLst>
              <a:ext uri="{FF2B5EF4-FFF2-40B4-BE49-F238E27FC236}">
                <a16:creationId xmlns:a16="http://schemas.microsoft.com/office/drawing/2014/main" id="{5ED46C26-B498-0966-EB4A-4EF93A1982A2}"/>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Lst>
          </p:cNvPr>
          <p:cNvSpPr>
            <a:spLocks noGrp="1"/>
          </p:cNvSpPr>
          <p:nvPr>
            <p:ph sz="half" idx="1" hasCustomPrompt="1"/>
          </p:nvPr>
        </p:nvSpPr>
        <p:spPr>
          <a:xfrm>
            <a:off x="1055440" y="1772816"/>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7743484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794741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46337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6550792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319737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483200"/>
            <a:ext cx="4938960" cy="4538088"/>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483200"/>
            <a:ext cx="4938960" cy="4538088"/>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8243989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177702280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133244487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35968" y="1916832"/>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706753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1451981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2218929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28132902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14591821"/>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409809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Video/To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solidFill>
            <a:schemeClr val="bg1">
              <a:lumMod val="10000"/>
            </a:schemeClr>
          </a:solidFill>
        </p:spPr>
        <p:txBody>
          <a:bodyPr anchor="t" anchorCtr="1"/>
          <a:lstStyle>
            <a:lvl1pPr marL="0" indent="0">
              <a:buNone/>
              <a:defRPr sz="2000">
                <a:solidFill>
                  <a:schemeClr val="bg2"/>
                </a:solidFill>
              </a:defRPr>
            </a:lvl1pPr>
          </a:lstStyle>
          <a:p>
            <a:r>
              <a:rPr lang="sv-SE"/>
              <a:t>Infoga video från dator genom att klicka på ikonen. För </a:t>
            </a:r>
            <a:r>
              <a:rPr lang="sv-SE" err="1"/>
              <a:t>streamad</a:t>
            </a:r>
            <a:r>
              <a:rPr lang="sv-SE"/>
              <a:t> video från t.ex. YouTube – välj Infoga/Media/Video/Online-video</a:t>
            </a:r>
          </a:p>
        </p:txBody>
      </p:sp>
    </p:spTree>
    <p:extLst>
      <p:ext uri="{BB962C8B-B14F-4D97-AF65-F5344CB8AC3E}">
        <p14:creationId xmlns:p14="http://schemas.microsoft.com/office/powerpoint/2010/main" val="4113438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 (minst 1600 </a:t>
            </a:r>
            <a:r>
              <a:rPr lang="sv-SE" err="1"/>
              <a:t>px</a:t>
            </a:r>
            <a:r>
              <a:rPr lang="sv-SE"/>
              <a:t> bred).</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2535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403200"/>
            <a:ext cx="11487773" cy="720080"/>
          </a:xfrm>
        </p:spPr>
        <p:txBody>
          <a:bodyPr/>
          <a:lstStyle>
            <a:lvl1pPr>
              <a:defRPr>
                <a:solidFill>
                  <a:schemeClr val="tx2"/>
                </a:solidFill>
              </a:defRPr>
            </a:lvl1pPr>
          </a:lstStyle>
          <a:p>
            <a:r>
              <a:rPr lang="sv-SE"/>
              <a:t>Rubrik</a:t>
            </a:r>
          </a:p>
        </p:txBody>
      </p:sp>
      <p:sp>
        <p:nvSpPr>
          <p:cNvPr id="13" name="Platshållare för bild 12">
            <a:extLst>
              <a:ext uri="{FF2B5EF4-FFF2-40B4-BE49-F238E27FC236}">
                <a16:creationId xmlns:a16="http://schemas.microsoft.com/office/drawing/2014/main" id="{5ED46C26-B498-0966-EB4A-4EF93A1982A2}"/>
              </a:ext>
              <a:ext uri="{C183D7F6-B498-43B3-948B-1728B52AA6E4}">
                <adec:decorative xmlns:adec="http://schemas.microsoft.com/office/drawing/2017/decorative" val="1"/>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 uri="{C183D7F6-B498-43B3-948B-1728B52AA6E4}">
                <adec:decorative xmlns:adec="http://schemas.microsoft.com/office/drawing/2017/decorative" val="1"/>
              </a:ext>
            </a:extLst>
          </p:cNvPr>
          <p:cNvSpPr>
            <a:spLocks noGrp="1"/>
          </p:cNvSpPr>
          <p:nvPr>
            <p:ph sz="half" idx="1" hasCustomPrompt="1"/>
          </p:nvPr>
        </p:nvSpPr>
        <p:spPr>
          <a:xfrm>
            <a:off x="1055440" y="1483200"/>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8892730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Ref idx="1001">
        <a:schemeClr val="bg2"/>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43492874"/>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3">
            <a:extLst>
              <a:ext uri="{FF2B5EF4-FFF2-40B4-BE49-F238E27FC236}">
                <a16:creationId xmlns:a16="http://schemas.microsoft.com/office/drawing/2014/main" id="{903E0935-174C-0D38-771F-8C8B7B02CC22}"/>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89258746"/>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l">
              <a:buNone/>
              <a:defRPr sz="2000">
                <a:solidFill>
                  <a:schemeClr val="accent3"/>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89061077"/>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oAutofit/>
          </a:bodyPr>
          <a:lstStyle>
            <a:lvl1pPr marL="0" indent="0">
              <a:buNone/>
              <a:defRPr sz="2000">
                <a:solidFill>
                  <a:schemeClr val="accent5"/>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45138386"/>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0882930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rdbild">
    <p:bg>
      <p:bgPr>
        <a:solidFill>
          <a:srgbClr val="FFFFFF"/>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bildbanken.</a:t>
            </a:r>
          </a:p>
        </p:txBody>
      </p:sp>
    </p:spTree>
    <p:extLst>
      <p:ext uri="{BB962C8B-B14F-4D97-AF65-F5344CB8AC3E}">
        <p14:creationId xmlns:p14="http://schemas.microsoft.com/office/powerpoint/2010/main" val="165139520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a:t>Skriv </a:t>
            </a:r>
            <a:r>
              <a:rPr lang="sv-SE" err="1"/>
              <a:t>epostadress</a:t>
            </a:r>
            <a:endParaRPr lang="sv-SE"/>
          </a:p>
        </p:txBody>
      </p:sp>
    </p:spTree>
    <p:extLst>
      <p:ext uri="{BB962C8B-B14F-4D97-AF65-F5344CB8AC3E}">
        <p14:creationId xmlns:p14="http://schemas.microsoft.com/office/powerpoint/2010/main" val="226179397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312368"/>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3923676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215045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1775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0234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Skriv 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Skriv 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483200"/>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491154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8310" y="476672"/>
            <a:ext cx="11488327" cy="720080"/>
          </a:xfrm>
        </p:spPr>
        <p:txBody>
          <a:bodyPr/>
          <a:lstStyle>
            <a:lvl1pPr>
              <a:defRPr>
                <a:solidFill>
                  <a:schemeClr val="tx2"/>
                </a:solidFill>
              </a:defRPr>
            </a:lvl1pPr>
          </a:lstStyle>
          <a:p>
            <a:r>
              <a:rPr lang="sv-SE"/>
              <a:t>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7929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404664"/>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484784"/>
            <a:ext cx="10081118" cy="4640880"/>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292298986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715" r:id="rId3"/>
    <p:sldLayoutId id="2147483869" r:id="rId4"/>
    <p:sldLayoutId id="2147483892" r:id="rId5"/>
    <p:sldLayoutId id="2147483841" r:id="rId6"/>
    <p:sldLayoutId id="2147483886" r:id="rId7"/>
    <p:sldLayoutId id="2147483842" r:id="rId8"/>
    <p:sldLayoutId id="2147483718" r:id="rId9"/>
    <p:sldLayoutId id="2147483882" r:id="rId10"/>
    <p:sldLayoutId id="2147483881" r:id="rId11"/>
    <p:sldLayoutId id="2147483897" r:id="rId12"/>
    <p:sldLayoutId id="2147483898" r:id="rId13"/>
    <p:sldLayoutId id="2147483879" r:id="rId14"/>
    <p:sldLayoutId id="2147483890" r:id="rId15"/>
    <p:sldLayoutId id="2147483876" r:id="rId16"/>
    <p:sldLayoutId id="2147483878" r:id="rId17"/>
    <p:sldLayoutId id="2147483875" r:id="rId18"/>
    <p:sldLayoutId id="2147483855" r:id="rId19"/>
    <p:sldLayoutId id="2147483861" r:id="rId20"/>
    <p:sldLayoutId id="2147483871" r:id="rId21"/>
    <p:sldLayoutId id="2147483895" r:id="rId22"/>
    <p:sldLayoutId id="2147483870" r:id="rId23"/>
    <p:sldLayoutId id="2147483891" r:id="rId24"/>
    <p:sldLayoutId id="2147483899" r:id="rId25"/>
    <p:sldLayoutId id="2147483893" r:id="rId26"/>
    <p:sldLayoutId id="2147483894" r:id="rId27"/>
    <p:sldLayoutId id="2147483896" r:id="rId28"/>
    <p:sldLayoutId id="2147483649" r:id="rId29"/>
    <p:sldLayoutId id="2147483929" r:id="rId30"/>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692696"/>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772816"/>
            <a:ext cx="10081118" cy="434164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282740890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7BBF5C0D_40942F2B.xml"/><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ideo" Target="https://www.youtube.com/embed/W1VaHkWaKq8?feature=oembed" TargetMode="Externa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notesSlide" Target="../notesSlides/notesSlide17.xml"/><Relationship Id="rId16"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26.svg"/><Relationship Id="rId5" Type="http://schemas.openxmlformats.org/officeDocument/2006/relationships/diagramQuickStyle" Target="../diagrams/quickStyle1.xml"/><Relationship Id="rId15" Type="http://schemas.openxmlformats.org/officeDocument/2006/relationships/image" Target="../media/image30.sv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diagramLayout" Target="../diagrams/layout1.xml"/><Relationship Id="rId9" Type="http://schemas.openxmlformats.org/officeDocument/2006/relationships/image" Target="../media/image24.svg"/><Relationship Id="rId1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hyperlink" Target="https://www.suntarbetsliv.se/nyhetsbrev/" TargetMode="External"/><Relationship Id="rId2" Type="http://schemas.openxmlformats.org/officeDocument/2006/relationships/notesSlide" Target="../notesSlides/notesSlide18.xml"/><Relationship Id="rId1" Type="http://schemas.openxmlformats.org/officeDocument/2006/relationships/slideLayout" Target="../slideLayouts/slideLayout40.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ideo" Target="https://www.youtube.com/embed/gIe-OTTT-VU?feature=oembed"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628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BE89700-69A9-ABD9-6E06-2B40CDF61875}"/>
              </a:ext>
            </a:extLst>
          </p:cNvPr>
          <p:cNvSpPr>
            <a:spLocks noGrp="1"/>
          </p:cNvSpPr>
          <p:nvPr>
            <p:ph type="title"/>
          </p:nvPr>
        </p:nvSpPr>
        <p:spPr/>
        <p:txBody>
          <a:bodyPr/>
          <a:lstStyle/>
          <a:p>
            <a:r>
              <a:rPr lang="sv-SE"/>
              <a:t>Vårt samtalsklimat – en aktivitet i OSA-kollen</a:t>
            </a:r>
          </a:p>
        </p:txBody>
      </p:sp>
      <p:sp>
        <p:nvSpPr>
          <p:cNvPr id="9" name="Platshållare för innehåll 8">
            <a:extLst>
              <a:ext uri="{FF2B5EF4-FFF2-40B4-BE49-F238E27FC236}">
                <a16:creationId xmlns:a16="http://schemas.microsoft.com/office/drawing/2014/main" id="{959F6060-A672-9FBD-2D79-60E08A0911CB}"/>
              </a:ext>
            </a:extLst>
          </p:cNvPr>
          <p:cNvSpPr>
            <a:spLocks noGrp="1"/>
          </p:cNvSpPr>
          <p:nvPr>
            <p:ph sz="half" idx="10"/>
          </p:nvPr>
        </p:nvSpPr>
        <p:spPr>
          <a:xfrm>
            <a:off x="773777" y="2277115"/>
            <a:ext cx="4938960" cy="2303769"/>
          </a:xfrm>
        </p:spPr>
        <p:txBody>
          <a:bodyPr/>
          <a:lstStyle/>
          <a:p>
            <a:r>
              <a:rPr lang="sv-SE" dirty="0"/>
              <a:t>Vad är ett bra samtalsklimat?</a:t>
            </a:r>
          </a:p>
          <a:p>
            <a:r>
              <a:rPr lang="sv-SE" dirty="0"/>
              <a:t>Dialog små grupper</a:t>
            </a:r>
          </a:p>
          <a:p>
            <a:r>
              <a:rPr lang="sv-SE" dirty="0"/>
              <a:t>Kom överens i hela arbetsgruppen</a:t>
            </a:r>
          </a:p>
          <a:p>
            <a:r>
              <a:rPr lang="sv-SE" dirty="0"/>
              <a:t>Ta fram samtalskontrakt</a:t>
            </a:r>
          </a:p>
          <a:p>
            <a:r>
              <a:rPr lang="sv-SE" dirty="0"/>
              <a:t>Följ upp!</a:t>
            </a:r>
          </a:p>
        </p:txBody>
      </p:sp>
      <p:pic>
        <p:nvPicPr>
          <p:cNvPr id="4" name="Bildobjekt 3">
            <a:extLst>
              <a:ext uri="{FF2B5EF4-FFF2-40B4-BE49-F238E27FC236}">
                <a16:creationId xmlns:a16="http://schemas.microsoft.com/office/drawing/2014/main" id="{06D66F15-5CB5-CA89-A7FD-26E5C505397E}"/>
              </a:ext>
            </a:extLst>
          </p:cNvPr>
          <p:cNvPicPr>
            <a:picLocks noChangeAspect="1"/>
          </p:cNvPicPr>
          <p:nvPr/>
        </p:nvPicPr>
        <p:blipFill>
          <a:blip r:embed="rId3"/>
          <a:srcRect t="2090"/>
          <a:stretch/>
        </p:blipFill>
        <p:spPr>
          <a:xfrm>
            <a:off x="6652109" y="1425851"/>
            <a:ext cx="3323417" cy="4367922"/>
          </a:xfrm>
          <a:prstGeom prst="roundRect">
            <a:avLst>
              <a:gd name="adj" fmla="val 9035"/>
            </a:avLst>
          </a:prstGeom>
        </p:spPr>
      </p:pic>
    </p:spTree>
    <p:extLst>
      <p:ext uri="{BB962C8B-B14F-4D97-AF65-F5344CB8AC3E}">
        <p14:creationId xmlns:p14="http://schemas.microsoft.com/office/powerpoint/2010/main" val="226143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Flera motorvägar som löper kors och tvärs med bilar som kör i olika riktningar">
            <a:extLst>
              <a:ext uri="{FF2B5EF4-FFF2-40B4-BE49-F238E27FC236}">
                <a16:creationId xmlns:a16="http://schemas.microsoft.com/office/drawing/2014/main" id="{53B984F1-DF87-5F60-0E12-C250B5638991}"/>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5105" b="5105"/>
          <a:stretch/>
        </p:blipFill>
        <p:spPr/>
      </p:pic>
      <p:sp>
        <p:nvSpPr>
          <p:cNvPr id="6" name="Platshållare för text 5">
            <a:extLst>
              <a:ext uri="{FF2B5EF4-FFF2-40B4-BE49-F238E27FC236}">
                <a16:creationId xmlns:a16="http://schemas.microsoft.com/office/drawing/2014/main" id="{D14A0F22-9A31-1CC3-533F-C417ACBD9170}"/>
              </a:ext>
            </a:extLst>
          </p:cNvPr>
          <p:cNvSpPr>
            <a:spLocks noGrp="1"/>
          </p:cNvSpPr>
          <p:nvPr>
            <p:ph type="body" sz="quarter" idx="10"/>
          </p:nvPr>
        </p:nvSpPr>
        <p:spPr/>
        <p:txBody>
          <a:bodyPr/>
          <a:lstStyle/>
          <a:p>
            <a:endParaRPr lang="sv-SE"/>
          </a:p>
        </p:txBody>
      </p:sp>
      <p:sp>
        <p:nvSpPr>
          <p:cNvPr id="4" name="Rubrik 2">
            <a:extLst>
              <a:ext uri="{FF2B5EF4-FFF2-40B4-BE49-F238E27FC236}">
                <a16:creationId xmlns:a16="http://schemas.microsoft.com/office/drawing/2014/main" id="{C083B439-B82B-BF33-B7BA-54B3296A8890}"/>
              </a:ext>
            </a:extLst>
          </p:cNvPr>
          <p:cNvSpPr txBox="1">
            <a:spLocks/>
          </p:cNvSpPr>
          <p:nvPr/>
        </p:nvSpPr>
        <p:spPr>
          <a:xfrm>
            <a:off x="228832" y="1172239"/>
            <a:ext cx="4998775" cy="611981"/>
          </a:xfrm>
          <a:prstGeom prst="rect">
            <a:avLst/>
          </a:prstGeom>
        </p:spPr>
        <p:txBody>
          <a:bodyPr vert="horz" lIns="91440" tIns="45720" rIns="91440" bIns="45720" rtlCol="0">
            <a:noAutofit/>
          </a:bodyPr>
          <a:lstStyle>
            <a:lvl1pPr marL="0" indent="0" algn="l" defTabSz="914400" rtl="0" eaLnBrk="1" latinLnBrk="0" hangingPunct="1">
              <a:spcBef>
                <a:spcPct val="20000"/>
              </a:spcBef>
              <a:buClrTx/>
              <a:buFont typeface="Arial" panose="020B0604020202020204" pitchFamily="34" charset="0"/>
              <a:buNone/>
              <a:defRPr sz="3200" b="1"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2"/>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2"/>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2"/>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2"/>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pPr>
            <a:r>
              <a:rPr lang="sv-SE" sz="4000" dirty="0"/>
              <a:t>Kommunikationsvägar och kanaler</a:t>
            </a:r>
          </a:p>
        </p:txBody>
      </p:sp>
    </p:spTree>
    <p:extLst>
      <p:ext uri="{BB962C8B-B14F-4D97-AF65-F5344CB8AC3E}">
        <p14:creationId xmlns:p14="http://schemas.microsoft.com/office/powerpoint/2010/main" val="1083453227"/>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media 4">
            <a:hlinkClick r:id="" action="ppaction://media"/>
            <a:extLst>
              <a:ext uri="{FF2B5EF4-FFF2-40B4-BE49-F238E27FC236}">
                <a16:creationId xmlns:a16="http://schemas.microsoft.com/office/drawing/2014/main" id="{349AAD1C-0AFB-5E4D-EF85-CAA8C462CB94}"/>
              </a:ext>
            </a:extLst>
          </p:cNvPr>
          <p:cNvPicPr>
            <a:picLocks noGrp="1" noRot="1" noChangeAspect="1"/>
          </p:cNvPicPr>
          <p:nvPr>
            <p:ph type="media" sz="quarter" idx="10"/>
            <a:videoFile r:link="rId1"/>
          </p:nvPr>
        </p:nvPicPr>
        <p:blipFill>
          <a:blip r:embed="rId4">
            <a:extLst>
              <a:ext uri="{28A0092B-C50C-407E-A947-70E740481C1C}">
                <a14:useLocalDpi xmlns:a14="http://schemas.microsoft.com/office/drawing/2010/main" val="0"/>
              </a:ext>
            </a:extLst>
          </a:blip>
          <a:stretch/>
        </p:blipFill>
        <p:spPr>
          <a:xfrm>
            <a:off x="0" y="-30135"/>
            <a:ext cx="12192000" cy="6888135"/>
          </a:xfrm>
          <a:prstGeom prst="rect">
            <a:avLst/>
          </a:prstGeom>
        </p:spPr>
      </p:pic>
    </p:spTree>
    <p:extLst>
      <p:ext uri="{BB962C8B-B14F-4D97-AF65-F5344CB8AC3E}">
        <p14:creationId xmlns:p14="http://schemas.microsoft.com/office/powerpoint/2010/main" val="61959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E4C723B-50C3-8922-C561-C9AC5899A0F7}"/>
              </a:ext>
            </a:extLst>
          </p:cNvPr>
          <p:cNvSpPr>
            <a:spLocks noGrp="1"/>
          </p:cNvSpPr>
          <p:nvPr>
            <p:ph type="title"/>
          </p:nvPr>
        </p:nvSpPr>
        <p:spPr>
          <a:xfrm>
            <a:off x="367200" y="476672"/>
            <a:ext cx="11487773" cy="720080"/>
          </a:xfrm>
        </p:spPr>
        <p:txBody>
          <a:bodyPr/>
          <a:lstStyle/>
          <a:p>
            <a:r>
              <a:rPr lang="sv-SE"/>
              <a:t>Dialog</a:t>
            </a:r>
          </a:p>
        </p:txBody>
      </p:sp>
      <p:sp>
        <p:nvSpPr>
          <p:cNvPr id="7" name="Platshållare för innehåll 6">
            <a:extLst>
              <a:ext uri="{FF2B5EF4-FFF2-40B4-BE49-F238E27FC236}">
                <a16:creationId xmlns:a16="http://schemas.microsoft.com/office/drawing/2014/main" id="{D8D563DE-F4B0-9EE4-A342-151BD2EB8148}"/>
              </a:ext>
            </a:extLst>
          </p:cNvPr>
          <p:cNvSpPr>
            <a:spLocks noGrp="1"/>
          </p:cNvSpPr>
          <p:nvPr>
            <p:ph sz="quarter" idx="15"/>
          </p:nvPr>
        </p:nvSpPr>
        <p:spPr>
          <a:xfrm>
            <a:off x="1212603" y="2111850"/>
            <a:ext cx="5040560" cy="4640400"/>
          </a:xfrm>
        </p:spPr>
        <p:txBody>
          <a:bodyPr/>
          <a:lstStyle/>
          <a:p>
            <a:pPr marL="0" indent="0">
              <a:buNone/>
            </a:pPr>
            <a:r>
              <a:rPr lang="sv-SE"/>
              <a:t>Hur fungerar kommunikations-</a:t>
            </a:r>
            <a:br>
              <a:rPr lang="sv-SE"/>
            </a:br>
            <a:r>
              <a:rPr lang="sv-SE"/>
              <a:t>kanalerna i din organisation?</a:t>
            </a:r>
          </a:p>
        </p:txBody>
      </p:sp>
      <p:pic>
        <p:nvPicPr>
          <p:cNvPr id="6" name="Platshållare för bild 5">
            <a:extLst>
              <a:ext uri="{FF2B5EF4-FFF2-40B4-BE49-F238E27FC236}">
                <a16:creationId xmlns:a16="http://schemas.microsoft.com/office/drawing/2014/main" id="{139DC733-D56A-3CEF-0628-D36FD7CA209F}"/>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38465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2774F-6541-E4C6-A076-621EB5732E92}"/>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6443E66-964F-0E2F-BCCA-5C6553A793BB}"/>
              </a:ext>
            </a:extLst>
          </p:cNvPr>
          <p:cNvSpPr>
            <a:spLocks noGrp="1"/>
          </p:cNvSpPr>
          <p:nvPr>
            <p:ph type="body" sz="quarter" idx="10"/>
          </p:nvPr>
        </p:nvSpPr>
        <p:spPr/>
        <p:txBody>
          <a:bodyPr/>
          <a:lstStyle/>
          <a:p>
            <a:endParaRPr lang="sv-SE"/>
          </a:p>
        </p:txBody>
      </p:sp>
      <p:sp>
        <p:nvSpPr>
          <p:cNvPr id="3" name="Rubrik 2">
            <a:extLst>
              <a:ext uri="{FF2B5EF4-FFF2-40B4-BE49-F238E27FC236}">
                <a16:creationId xmlns:a16="http://schemas.microsoft.com/office/drawing/2014/main" id="{2515A705-C241-AE9C-FD1D-94CF0DC947E7}"/>
              </a:ext>
            </a:extLst>
          </p:cNvPr>
          <p:cNvSpPr>
            <a:spLocks noGrp="1"/>
          </p:cNvSpPr>
          <p:nvPr>
            <p:ph type="body" sz="quarter" idx="13"/>
          </p:nvPr>
        </p:nvSpPr>
        <p:spPr>
          <a:xfrm>
            <a:off x="7180285" y="4598259"/>
            <a:ext cx="4456138" cy="611981"/>
          </a:xfrm>
        </p:spPr>
        <p:txBody>
          <a:bodyPr>
            <a:noAutofit/>
          </a:bodyPr>
          <a:lstStyle/>
          <a:p>
            <a:pPr algn="ctr">
              <a:lnSpc>
                <a:spcPct val="90000"/>
              </a:lnSpc>
            </a:pPr>
            <a:r>
              <a:rPr lang="sv-SE" sz="5400"/>
              <a:t>Återkoppling</a:t>
            </a:r>
          </a:p>
          <a:p>
            <a:pPr algn="ctr">
              <a:lnSpc>
                <a:spcPct val="90000"/>
              </a:lnSpc>
            </a:pPr>
            <a:endParaRPr lang="sv-SE" sz="5400"/>
          </a:p>
        </p:txBody>
      </p:sp>
      <p:pic>
        <p:nvPicPr>
          <p:cNvPr id="7" name="Platshållare för bild 6">
            <a:extLst>
              <a:ext uri="{FF2B5EF4-FFF2-40B4-BE49-F238E27FC236}">
                <a16:creationId xmlns:a16="http://schemas.microsoft.com/office/drawing/2014/main" id="{5147A495-50CA-CC8C-1539-BB9A092D6E2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55702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3C618EE-9F5E-9D52-1DAB-D344B981B09F}"/>
              </a:ext>
            </a:extLst>
          </p:cNvPr>
          <p:cNvSpPr>
            <a:spLocks noGrp="1"/>
          </p:cNvSpPr>
          <p:nvPr>
            <p:ph type="title"/>
          </p:nvPr>
        </p:nvSpPr>
        <p:spPr/>
        <p:txBody>
          <a:bodyPr/>
          <a:lstStyle/>
          <a:p>
            <a:r>
              <a:rPr lang="sv-SE"/>
              <a:t>Hur? </a:t>
            </a:r>
            <a:endParaRPr lang="sv-SE">
              <a:highlight>
                <a:srgbClr val="FFFF00"/>
              </a:highlight>
            </a:endParaRPr>
          </a:p>
        </p:txBody>
      </p:sp>
      <p:sp>
        <p:nvSpPr>
          <p:cNvPr id="4" name="Platshållare för innehåll 3">
            <a:extLst>
              <a:ext uri="{FF2B5EF4-FFF2-40B4-BE49-F238E27FC236}">
                <a16:creationId xmlns:a16="http://schemas.microsoft.com/office/drawing/2014/main" id="{1EE00207-DC56-421B-A9B4-ACB9B8811FDB}"/>
              </a:ext>
            </a:extLst>
          </p:cNvPr>
          <p:cNvSpPr>
            <a:spLocks noGrp="1"/>
          </p:cNvSpPr>
          <p:nvPr>
            <p:ph sz="quarter" idx="15"/>
          </p:nvPr>
        </p:nvSpPr>
        <p:spPr>
          <a:xfrm>
            <a:off x="651872" y="1466762"/>
            <a:ext cx="5983715" cy="3071547"/>
          </a:xfrm>
        </p:spPr>
        <p:txBody>
          <a:bodyPr/>
          <a:lstStyle/>
          <a:p>
            <a:r>
              <a:rPr lang="sv-SE" dirty="0"/>
              <a:t>Formulera ditt syfte</a:t>
            </a:r>
          </a:p>
          <a:p>
            <a:r>
              <a:rPr lang="sv-SE" dirty="0"/>
              <a:t>Välj rätt tillfälle</a:t>
            </a:r>
          </a:p>
          <a:p>
            <a:r>
              <a:rPr lang="sv-SE" dirty="0"/>
              <a:t>Konkret på beteende</a:t>
            </a:r>
          </a:p>
          <a:p>
            <a:r>
              <a:rPr lang="sv-SE" dirty="0"/>
              <a:t>Använd jag-budskap</a:t>
            </a:r>
          </a:p>
          <a:p>
            <a:r>
              <a:rPr lang="sv-SE" dirty="0"/>
              <a:t>Fråga hur den andra upplevde sin egen insats</a:t>
            </a:r>
          </a:p>
          <a:p>
            <a:r>
              <a:rPr lang="sv-SE" dirty="0"/>
              <a:t>Efterfråga återkoppling på ditt eget beteende</a:t>
            </a:r>
          </a:p>
          <a:p>
            <a:endParaRPr lang="sv-SE" dirty="0"/>
          </a:p>
          <a:p>
            <a:pPr marL="0" indent="0">
              <a:buNone/>
            </a:pPr>
            <a:endParaRPr lang="sv-SE" dirty="0"/>
          </a:p>
        </p:txBody>
      </p:sp>
      <p:pic>
        <p:nvPicPr>
          <p:cNvPr id="10" name="Platshållare för bild 9">
            <a:extLst>
              <a:ext uri="{FF2B5EF4-FFF2-40B4-BE49-F238E27FC236}">
                <a16:creationId xmlns:a16="http://schemas.microsoft.com/office/drawing/2014/main" id="{439118D8-DB69-D55E-99D8-0EA6527A68D5}"/>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4839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5" end="5"/>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B31ADB4-D207-42D8-E83F-45808626F792}"/>
              </a:ext>
            </a:extLst>
          </p:cNvPr>
          <p:cNvPicPr>
            <a:picLocks noChangeAspect="1"/>
          </p:cNvPicPr>
          <p:nvPr/>
        </p:nvPicPr>
        <p:blipFill>
          <a:blip r:embed="rId3"/>
          <a:stretch>
            <a:fillRect/>
          </a:stretch>
        </p:blipFill>
        <p:spPr>
          <a:xfrm>
            <a:off x="0" y="0"/>
            <a:ext cx="12192000" cy="6894483"/>
          </a:xfrm>
          <a:prstGeom prst="rect">
            <a:avLst/>
          </a:prstGeom>
        </p:spPr>
      </p:pic>
    </p:spTree>
    <p:extLst>
      <p:ext uri="{BB962C8B-B14F-4D97-AF65-F5344CB8AC3E}">
        <p14:creationId xmlns:p14="http://schemas.microsoft.com/office/powerpoint/2010/main" val="42292412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9C643-B856-74EE-A75C-04EC6D1201FD}"/>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BF66E4ED-503B-1045-866D-9E31F44F6B2E}"/>
              </a:ext>
            </a:extLst>
          </p:cNvPr>
          <p:cNvSpPr>
            <a:spLocks noGrp="1"/>
          </p:cNvSpPr>
          <p:nvPr>
            <p:ph type="title"/>
          </p:nvPr>
        </p:nvSpPr>
        <p:spPr/>
        <p:txBody>
          <a:bodyPr/>
          <a:lstStyle/>
          <a:p>
            <a:r>
              <a:rPr lang="sv-SE"/>
              <a:t>Dialog</a:t>
            </a:r>
          </a:p>
        </p:txBody>
      </p:sp>
      <p:sp>
        <p:nvSpPr>
          <p:cNvPr id="7" name="Platshållare för innehåll 6">
            <a:extLst>
              <a:ext uri="{FF2B5EF4-FFF2-40B4-BE49-F238E27FC236}">
                <a16:creationId xmlns:a16="http://schemas.microsoft.com/office/drawing/2014/main" id="{4CB8A3E0-9718-6C76-313C-55CE9701DD94}"/>
              </a:ext>
            </a:extLst>
          </p:cNvPr>
          <p:cNvSpPr>
            <a:spLocks noGrp="1"/>
          </p:cNvSpPr>
          <p:nvPr>
            <p:ph sz="quarter" idx="15"/>
          </p:nvPr>
        </p:nvSpPr>
        <p:spPr>
          <a:xfrm>
            <a:off x="1055440" y="1940400"/>
            <a:ext cx="5040560" cy="2521864"/>
          </a:xfrm>
        </p:spPr>
        <p:txBody>
          <a:bodyPr/>
          <a:lstStyle/>
          <a:p>
            <a:r>
              <a:rPr lang="sv-SE"/>
              <a:t>Berätta om ett tillfälle när du fått konkret återkoppling på ditt beteende eller otydlig återkoppling. </a:t>
            </a:r>
            <a:br>
              <a:rPr lang="sv-SE"/>
            </a:br>
            <a:endParaRPr lang="sv-SE"/>
          </a:p>
          <a:p>
            <a:r>
              <a:rPr lang="sv-SE"/>
              <a:t>Hur påverkade det dig?</a:t>
            </a:r>
          </a:p>
          <a:p>
            <a:pPr marL="0" indent="0">
              <a:buNone/>
            </a:pPr>
            <a:endParaRPr lang="sv-SE"/>
          </a:p>
        </p:txBody>
      </p:sp>
      <p:sp>
        <p:nvSpPr>
          <p:cNvPr id="3" name="Platshållare för bild 2">
            <a:extLst>
              <a:ext uri="{FF2B5EF4-FFF2-40B4-BE49-F238E27FC236}">
                <a16:creationId xmlns:a16="http://schemas.microsoft.com/office/drawing/2014/main" id="{A2BEB409-F9A3-D6F6-4EB4-84CF33C18EC1}"/>
              </a:ext>
            </a:extLst>
          </p:cNvPr>
          <p:cNvSpPr>
            <a:spLocks noGrp="1"/>
          </p:cNvSpPr>
          <p:nvPr>
            <p:ph type="pic" sz="quarter" idx="16"/>
          </p:nvPr>
        </p:nvSpPr>
        <p:spPr/>
        <p:txBody>
          <a:bodyPr/>
          <a:lstStyle/>
          <a:p>
            <a:endParaRPr lang="sv-SE"/>
          </a:p>
        </p:txBody>
      </p:sp>
      <p:pic>
        <p:nvPicPr>
          <p:cNvPr id="4" name="Platshållare för bild 5">
            <a:extLst>
              <a:ext uri="{FF2B5EF4-FFF2-40B4-BE49-F238E27FC236}">
                <a16:creationId xmlns:a16="http://schemas.microsoft.com/office/drawing/2014/main" id="{6C99996A-AD45-5768-C44E-3F4F4BBD06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792000" y="1458000"/>
            <a:ext cx="5400000" cy="5400000"/>
          </a:xfrm>
          <a:prstGeom prst="rect">
            <a:avLst/>
          </a:prstGeom>
          <a:noFill/>
        </p:spPr>
      </p:pic>
    </p:spTree>
    <p:extLst>
      <p:ext uri="{BB962C8B-B14F-4D97-AF65-F5344CB8AC3E}">
        <p14:creationId xmlns:p14="http://schemas.microsoft.com/office/powerpoint/2010/main" val="253709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52E182BC-70B2-B806-8152-0B158179C5D4}"/>
              </a:ext>
            </a:extLst>
          </p:cNvPr>
          <p:cNvSpPr>
            <a:spLocks noGrp="1"/>
          </p:cNvSpPr>
          <p:nvPr>
            <p:ph type="body" sz="quarter" idx="14"/>
          </p:nvPr>
        </p:nvSpPr>
        <p:spPr/>
        <p:txBody>
          <a:bodyPr/>
          <a:lstStyle/>
          <a:p>
            <a:endParaRPr lang="sv-SE"/>
          </a:p>
        </p:txBody>
      </p:sp>
      <p:sp>
        <p:nvSpPr>
          <p:cNvPr id="3" name="Rubrik 2">
            <a:extLst>
              <a:ext uri="{FF2B5EF4-FFF2-40B4-BE49-F238E27FC236}">
                <a16:creationId xmlns:a16="http://schemas.microsoft.com/office/drawing/2014/main" id="{EB35CB14-7C0D-4B84-1B2C-2C7E11368BE5}"/>
              </a:ext>
            </a:extLst>
          </p:cNvPr>
          <p:cNvSpPr>
            <a:spLocks noGrp="1"/>
          </p:cNvSpPr>
          <p:nvPr>
            <p:ph type="title"/>
          </p:nvPr>
        </p:nvSpPr>
        <p:spPr>
          <a:xfrm>
            <a:off x="367200" y="476672"/>
            <a:ext cx="11487773" cy="720080"/>
          </a:xfrm>
        </p:spPr>
        <p:txBody>
          <a:bodyPr/>
          <a:lstStyle/>
          <a:p>
            <a:r>
              <a:rPr lang="sv-SE"/>
              <a:t>Följ upp!!</a:t>
            </a:r>
          </a:p>
        </p:txBody>
      </p:sp>
      <p:graphicFrame>
        <p:nvGraphicFramePr>
          <p:cNvPr id="12" name="Platshållare för innehåll 11">
            <a:extLst>
              <a:ext uri="{FF2B5EF4-FFF2-40B4-BE49-F238E27FC236}">
                <a16:creationId xmlns:a16="http://schemas.microsoft.com/office/drawing/2014/main" id="{91BA4F72-59C8-AA7D-AEF2-E5AC023AE651}"/>
              </a:ext>
            </a:extLst>
          </p:cNvPr>
          <p:cNvGraphicFramePr>
            <a:graphicFrameLocks noGrp="1"/>
          </p:cNvGraphicFramePr>
          <p:nvPr>
            <p:ph sz="quarter" idx="15"/>
            <p:extLst>
              <p:ext uri="{D42A27DB-BD31-4B8C-83A1-F6EECF244321}">
                <p14:modId xmlns:p14="http://schemas.microsoft.com/office/powerpoint/2010/main" val="1073347455"/>
              </p:ext>
            </p:extLst>
          </p:nvPr>
        </p:nvGraphicFramePr>
        <p:xfrm>
          <a:off x="1055688" y="1482725"/>
          <a:ext cx="10080625" cy="464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d 3">
            <a:extLst>
              <a:ext uri="{FF2B5EF4-FFF2-40B4-BE49-F238E27FC236}">
                <a16:creationId xmlns:a16="http://schemas.microsoft.com/office/drawing/2014/main" id="{D6BB40B4-6B9F-05D3-C4DE-D3B0FE4F00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21005" y="2940424"/>
            <a:ext cx="737348" cy="589878"/>
          </a:xfrm>
          <a:prstGeom prst="rect">
            <a:avLst/>
          </a:prstGeom>
        </p:spPr>
      </p:pic>
      <p:pic>
        <p:nvPicPr>
          <p:cNvPr id="7" name="Bild 6">
            <a:extLst>
              <a:ext uri="{FF2B5EF4-FFF2-40B4-BE49-F238E27FC236}">
                <a16:creationId xmlns:a16="http://schemas.microsoft.com/office/drawing/2014/main" id="{487DDFF5-4D46-3655-A182-0145E860FE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01061" y="2940424"/>
            <a:ext cx="589878" cy="589878"/>
          </a:xfrm>
          <a:prstGeom prst="rect">
            <a:avLst/>
          </a:prstGeom>
        </p:spPr>
      </p:pic>
      <p:pic>
        <p:nvPicPr>
          <p:cNvPr id="9" name="Bild 8">
            <a:extLst>
              <a:ext uri="{FF2B5EF4-FFF2-40B4-BE49-F238E27FC236}">
                <a16:creationId xmlns:a16="http://schemas.microsoft.com/office/drawing/2014/main" id="{2B81B952-E0E8-7D01-79C4-13C756F8D16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300882" y="2940424"/>
            <a:ext cx="516143" cy="589878"/>
          </a:xfrm>
          <a:prstGeom prst="rect">
            <a:avLst/>
          </a:prstGeom>
        </p:spPr>
      </p:pic>
      <p:pic>
        <p:nvPicPr>
          <p:cNvPr id="11" name="Bild 10">
            <a:extLst>
              <a:ext uri="{FF2B5EF4-FFF2-40B4-BE49-F238E27FC236}">
                <a16:creationId xmlns:a16="http://schemas.microsoft.com/office/drawing/2014/main" id="{6B8EC1E3-8ED7-C118-890B-79BB3235F6B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68474" y="5145741"/>
            <a:ext cx="442409" cy="589878"/>
          </a:xfrm>
          <a:prstGeom prst="rect">
            <a:avLst/>
          </a:prstGeom>
        </p:spPr>
      </p:pic>
      <p:pic>
        <p:nvPicPr>
          <p:cNvPr id="14" name="Bild 13">
            <a:extLst>
              <a:ext uri="{FF2B5EF4-FFF2-40B4-BE49-F238E27FC236}">
                <a16:creationId xmlns:a16="http://schemas.microsoft.com/office/drawing/2014/main" id="{D6426384-52D8-47DD-ADA2-25D10F6EECB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01061" y="5080336"/>
            <a:ext cx="589878" cy="589878"/>
          </a:xfrm>
          <a:prstGeom prst="rect">
            <a:avLst/>
          </a:prstGeom>
        </p:spPr>
      </p:pic>
      <p:pic>
        <p:nvPicPr>
          <p:cNvPr id="16" name="Bild 15">
            <a:extLst>
              <a:ext uri="{FF2B5EF4-FFF2-40B4-BE49-F238E27FC236}">
                <a16:creationId xmlns:a16="http://schemas.microsoft.com/office/drawing/2014/main" id="{9AA65BAE-514D-FB48-22C8-795FFA47802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190279" y="5145741"/>
            <a:ext cx="737348" cy="589878"/>
          </a:xfrm>
          <a:prstGeom prst="rect">
            <a:avLst/>
          </a:prstGeom>
        </p:spPr>
      </p:pic>
    </p:spTree>
    <p:extLst>
      <p:ext uri="{BB962C8B-B14F-4D97-AF65-F5344CB8AC3E}">
        <p14:creationId xmlns:p14="http://schemas.microsoft.com/office/powerpoint/2010/main" val="91675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B327DDA1-2B7D-4EAF-BE42-99A6BD65FDF3}"/>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graphicEl>
                                              <a:dgm id="{9FEB18EE-C860-4A65-8AEB-7C730B0EDA06}"/>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60E68D9E-11A8-4C3D-9762-91A848FADE5B}"/>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graphicEl>
                                              <a:dgm id="{A08CBE4F-BDE9-4D44-AD66-EC4CBC48832C}"/>
                                            </p:graphic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graphicEl>
                                              <a:dgm id="{4EAA99CE-358E-4EAE-BECD-4B8CAAB26D2E}"/>
                                            </p:graphic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graphicEl>
                                              <a:dgm id="{EC2CFAE0-591B-4540-9D4A-8B9F64C8C482}"/>
                                            </p:graphic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bild 2">
            <a:extLst>
              <a:ext uri="{FF2B5EF4-FFF2-40B4-BE49-F238E27FC236}">
                <a16:creationId xmlns:a16="http://schemas.microsoft.com/office/drawing/2014/main" id="{D2328040-6C1A-0F29-C1B4-F27CCA029B0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 r="19"/>
          <a:stretch>
            <a:fillRect/>
          </a:stretch>
        </p:blipFill>
        <p:spPr/>
      </p:pic>
    </p:spTree>
    <p:extLst>
      <p:ext uri="{BB962C8B-B14F-4D97-AF65-F5344CB8AC3E}">
        <p14:creationId xmlns:p14="http://schemas.microsoft.com/office/powerpoint/2010/main" val="4035933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B3EDAF8-E783-0914-745A-6E28ADE07BF4}"/>
              </a:ext>
            </a:extLst>
          </p:cNvPr>
          <p:cNvSpPr>
            <a:spLocks noGrp="1"/>
          </p:cNvSpPr>
          <p:nvPr>
            <p:ph type="body" sz="quarter" idx="10"/>
          </p:nvPr>
        </p:nvSpPr>
        <p:spPr/>
        <p:txBody>
          <a:bodyPr/>
          <a:lstStyle/>
          <a:p>
            <a:r>
              <a:rPr lang="sv-SE"/>
              <a:t>Kommunikation och återkoppling</a:t>
            </a:r>
          </a:p>
        </p:txBody>
      </p:sp>
      <p:sp>
        <p:nvSpPr>
          <p:cNvPr id="5" name="Platshållare för text 4">
            <a:extLst>
              <a:ext uri="{FF2B5EF4-FFF2-40B4-BE49-F238E27FC236}">
                <a16:creationId xmlns:a16="http://schemas.microsoft.com/office/drawing/2014/main" id="{D73394FA-C1F9-2EEA-8CBD-14BB438920B7}"/>
              </a:ext>
            </a:extLst>
          </p:cNvPr>
          <p:cNvSpPr>
            <a:spLocks noGrp="1"/>
          </p:cNvSpPr>
          <p:nvPr>
            <p:ph type="body" sz="quarter" idx="12"/>
          </p:nvPr>
        </p:nvSpPr>
        <p:spPr/>
        <p:txBody>
          <a:bodyPr/>
          <a:lstStyle/>
          <a:p>
            <a:r>
              <a:rPr lang="sv-SE" dirty="0"/>
              <a:t>Malin Berggren</a:t>
            </a:r>
          </a:p>
          <a:p>
            <a:r>
              <a:rPr lang="sv-SE" dirty="0"/>
              <a:t>Charlotte Jonzon</a:t>
            </a:r>
          </a:p>
          <a:p>
            <a:r>
              <a:rPr lang="sv-SE" dirty="0"/>
              <a:t>Verksamhetsutvecklare</a:t>
            </a:r>
          </a:p>
        </p:txBody>
      </p:sp>
      <p:pic>
        <p:nvPicPr>
          <p:cNvPr id="7" name="Platshållare för bild 6">
            <a:extLst>
              <a:ext uri="{FF2B5EF4-FFF2-40B4-BE49-F238E27FC236}">
                <a16:creationId xmlns:a16="http://schemas.microsoft.com/office/drawing/2014/main" id="{7D8DBE38-DB29-FF3D-5DA8-70186F72E31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000" r="25000"/>
          <a:stretch>
            <a:fillRect/>
          </a:stretch>
        </p:blipFill>
        <p:spPr/>
      </p:pic>
    </p:spTree>
    <p:extLst>
      <p:ext uri="{BB962C8B-B14F-4D97-AF65-F5344CB8AC3E}">
        <p14:creationId xmlns:p14="http://schemas.microsoft.com/office/powerpoint/2010/main" val="1765613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189D69D-7F8D-AF17-F566-FECFF4AC0ACC}"/>
              </a:ext>
            </a:extLst>
          </p:cNvPr>
          <p:cNvSpPr>
            <a:spLocks noGrp="1"/>
          </p:cNvSpPr>
          <p:nvPr>
            <p:ph type="body" sz="quarter" idx="12"/>
          </p:nvPr>
        </p:nvSpPr>
        <p:spPr/>
        <p:txBody>
          <a:bodyPr/>
          <a:lstStyle/>
          <a:p>
            <a:endParaRPr lang="sv-SE"/>
          </a:p>
        </p:txBody>
      </p:sp>
    </p:spTree>
    <p:extLst>
      <p:ext uri="{BB962C8B-B14F-4D97-AF65-F5344CB8AC3E}">
        <p14:creationId xmlns:p14="http://schemas.microsoft.com/office/powerpoint/2010/main" val="3328562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2FA6A679-AA9E-340E-58BD-E70F97D76779}"/>
              </a:ext>
            </a:extLst>
          </p:cNvPr>
          <p:cNvSpPr txBox="1">
            <a:spLocks/>
          </p:cNvSpPr>
          <p:nvPr/>
        </p:nvSpPr>
        <p:spPr>
          <a:xfrm>
            <a:off x="753035" y="1196752"/>
            <a:ext cx="11062447" cy="1080120"/>
          </a:xfrm>
          <a:prstGeom prst="rect">
            <a:avLst/>
          </a:prstGeom>
        </p:spPr>
        <p:txBody>
          <a:bodyPr/>
          <a:lstStyle>
            <a:lvl1pPr marL="180975" indent="-180975" algn="l" defTabSz="914400" rtl="0" eaLnBrk="1" latinLnBrk="0" hangingPunct="1">
              <a:spcBef>
                <a:spcPct val="20000"/>
              </a:spcBef>
              <a:buFont typeface="Arial"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Font typeface="Arial"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Font typeface="Arial"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sv-SE" sz="3200">
              <a:solidFill>
                <a:srgbClr val="000B3C"/>
              </a:solidFill>
              <a:latin typeface="Chevin Pro DemiBold" panose="020F0703030000060003" pitchFamily="34" charset="0"/>
            </a:endParaRPr>
          </a:p>
        </p:txBody>
      </p:sp>
      <p:sp>
        <p:nvSpPr>
          <p:cNvPr id="6" name="Rubrik 5">
            <a:extLst>
              <a:ext uri="{FF2B5EF4-FFF2-40B4-BE49-F238E27FC236}">
                <a16:creationId xmlns:a16="http://schemas.microsoft.com/office/drawing/2014/main" id="{CA7A48CF-7B6E-BDAB-56F4-19DFE01C5C6C}"/>
              </a:ext>
            </a:extLst>
          </p:cNvPr>
          <p:cNvSpPr>
            <a:spLocks noGrp="1"/>
          </p:cNvSpPr>
          <p:nvPr>
            <p:ph type="title"/>
          </p:nvPr>
        </p:nvSpPr>
        <p:spPr/>
        <p:txBody>
          <a:bodyPr/>
          <a:lstStyle/>
          <a:p>
            <a:r>
              <a:rPr lang="sv-SE"/>
              <a:t>Håll dig uppdaterad</a:t>
            </a:r>
          </a:p>
        </p:txBody>
      </p:sp>
      <p:sp>
        <p:nvSpPr>
          <p:cNvPr id="10" name="Platshållare för innehåll 9">
            <a:extLst>
              <a:ext uri="{FF2B5EF4-FFF2-40B4-BE49-F238E27FC236}">
                <a16:creationId xmlns:a16="http://schemas.microsoft.com/office/drawing/2014/main" id="{B4FDD132-E14F-0BA1-D97A-5C1E78C29AA9}"/>
              </a:ext>
            </a:extLst>
          </p:cNvPr>
          <p:cNvSpPr>
            <a:spLocks noGrp="1"/>
          </p:cNvSpPr>
          <p:nvPr>
            <p:ph sz="half" idx="1"/>
          </p:nvPr>
        </p:nvSpPr>
        <p:spPr/>
        <p:txBody>
          <a:bodyPr/>
          <a:lstStyle/>
          <a:p>
            <a:pPr marL="0" indent="0" algn="ctr">
              <a:buNone/>
            </a:pPr>
            <a:r>
              <a:rPr lang="sv-SE">
                <a:hlinkClick r:id="rId3"/>
              </a:rPr>
              <a:t>Prenumerera på suntarbetsliv.se/nyhetsbrev</a:t>
            </a:r>
            <a:endParaRPr lang="sv-SE"/>
          </a:p>
        </p:txBody>
      </p:sp>
      <p:sp>
        <p:nvSpPr>
          <p:cNvPr id="15" name="Platshållare för innehåll 14">
            <a:extLst>
              <a:ext uri="{FF2B5EF4-FFF2-40B4-BE49-F238E27FC236}">
                <a16:creationId xmlns:a16="http://schemas.microsoft.com/office/drawing/2014/main" id="{8BBA955D-14F9-7FDA-53A8-9FB615D7A025}"/>
              </a:ext>
            </a:extLst>
          </p:cNvPr>
          <p:cNvSpPr>
            <a:spLocks noGrp="1"/>
          </p:cNvSpPr>
          <p:nvPr>
            <p:ph sz="half" idx="2"/>
          </p:nvPr>
        </p:nvSpPr>
        <p:spPr/>
        <p:txBody>
          <a:bodyPr/>
          <a:lstStyle/>
          <a:p>
            <a:pPr marL="0" indent="0" algn="ctr">
              <a:buNone/>
            </a:pPr>
            <a:r>
              <a:rPr lang="sv-SE"/>
              <a:t>Följ oss i våra sociala kanaler</a:t>
            </a:r>
          </a:p>
          <a:p>
            <a:endParaRPr lang="sv-SE"/>
          </a:p>
        </p:txBody>
      </p:sp>
      <p:pic>
        <p:nvPicPr>
          <p:cNvPr id="14" name="Bildobjekt 13" descr="En bild som visar Teckensnitt, skärmbild, Grafik, symbol&#10;&#10;Automatiskt genererad beskrivning">
            <a:extLst>
              <a:ext uri="{FF2B5EF4-FFF2-40B4-BE49-F238E27FC236}">
                <a16:creationId xmlns:a16="http://schemas.microsoft.com/office/drawing/2014/main" id="{8EB4F5D1-48FB-CCE1-2F4A-918DCD83B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3236" y="2773391"/>
            <a:ext cx="3287688" cy="723291"/>
          </a:xfrm>
          <a:prstGeom prst="rect">
            <a:avLst/>
          </a:prstGeom>
        </p:spPr>
      </p:pic>
      <p:pic>
        <p:nvPicPr>
          <p:cNvPr id="5" name="Bildobjekt 4">
            <a:extLst>
              <a:ext uri="{FF2B5EF4-FFF2-40B4-BE49-F238E27FC236}">
                <a16:creationId xmlns:a16="http://schemas.microsoft.com/office/drawing/2014/main" id="{73FDFAF0-457A-B1C7-8BF3-C802D7FD23B3}"/>
              </a:ext>
            </a:extLst>
          </p:cNvPr>
          <p:cNvPicPr>
            <a:picLocks noChangeAspect="1"/>
          </p:cNvPicPr>
          <p:nvPr/>
        </p:nvPicPr>
        <p:blipFill>
          <a:blip r:embed="rId5"/>
          <a:stretch>
            <a:fillRect/>
          </a:stretch>
        </p:blipFill>
        <p:spPr>
          <a:xfrm>
            <a:off x="2245310" y="2773391"/>
            <a:ext cx="2559219" cy="2559219"/>
          </a:xfrm>
          <a:prstGeom prst="rect">
            <a:avLst/>
          </a:prstGeom>
        </p:spPr>
      </p:pic>
    </p:spTree>
    <p:extLst>
      <p:ext uri="{BB962C8B-B14F-4D97-AF65-F5344CB8AC3E}">
        <p14:creationId xmlns:p14="http://schemas.microsoft.com/office/powerpoint/2010/main" val="85693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media 5">
            <a:hlinkClick r:id="" action="ppaction://media"/>
            <a:extLst>
              <a:ext uri="{FF2B5EF4-FFF2-40B4-BE49-F238E27FC236}">
                <a16:creationId xmlns:a16="http://schemas.microsoft.com/office/drawing/2014/main" id="{99A6DE4B-FBD4-C74C-CD03-4D1ADF93EB26}"/>
              </a:ext>
            </a:extLst>
          </p:cNvPr>
          <p:cNvPicPr>
            <a:picLocks noRot="1" noChangeAspect="1"/>
          </p:cNvPicPr>
          <p:nvPr>
            <a:videoFile r:link="rId1"/>
          </p:nvPr>
        </p:nvPicPr>
        <p:blipFill>
          <a:blip r:embed="rId4"/>
          <a:srcRect/>
          <a:stretch/>
        </p:blipFill>
        <p:spPr>
          <a:xfrm>
            <a:off x="0" y="0"/>
            <a:ext cx="12192001" cy="6858000"/>
          </a:xfrm>
          <a:prstGeom prst="rect">
            <a:avLst/>
          </a:prstGeom>
        </p:spPr>
      </p:pic>
    </p:spTree>
    <p:extLst>
      <p:ext uri="{BB962C8B-B14F-4D97-AF65-F5344CB8AC3E}">
        <p14:creationId xmlns:p14="http://schemas.microsoft.com/office/powerpoint/2010/main" val="148771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AF74B1A0-0E53-0B11-B262-02B835D83099}"/>
              </a:ext>
            </a:extLst>
          </p:cNvPr>
          <p:cNvSpPr>
            <a:spLocks noGrp="1"/>
          </p:cNvSpPr>
          <p:nvPr>
            <p:ph type="title"/>
          </p:nvPr>
        </p:nvSpPr>
        <p:spPr/>
        <p:txBody>
          <a:bodyPr/>
          <a:lstStyle/>
          <a:p>
            <a:r>
              <a:rPr lang="sv-SE"/>
              <a:t>Kommunikation och återkoppling</a:t>
            </a:r>
          </a:p>
        </p:txBody>
      </p:sp>
      <p:pic>
        <p:nvPicPr>
          <p:cNvPr id="6" name="Platshållare för innehåll 5">
            <a:extLst>
              <a:ext uri="{FF2B5EF4-FFF2-40B4-BE49-F238E27FC236}">
                <a16:creationId xmlns:a16="http://schemas.microsoft.com/office/drawing/2014/main" id="{9043CD72-9C82-B435-D7EA-FDF6D00284FA}"/>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302800" y="1746000"/>
            <a:ext cx="6120000" cy="3990549"/>
          </a:xfrm>
        </p:spPr>
      </p:pic>
      <p:sp>
        <p:nvSpPr>
          <p:cNvPr id="15" name="textruta 14">
            <a:extLst>
              <a:ext uri="{FF2B5EF4-FFF2-40B4-BE49-F238E27FC236}">
                <a16:creationId xmlns:a16="http://schemas.microsoft.com/office/drawing/2014/main" id="{3E982117-235D-2420-0665-6E46037FDD40}"/>
              </a:ext>
            </a:extLst>
          </p:cNvPr>
          <p:cNvSpPr txBox="1"/>
          <p:nvPr/>
        </p:nvSpPr>
        <p:spPr>
          <a:xfrm>
            <a:off x="1054800" y="1735200"/>
            <a:ext cx="4104456" cy="3557686"/>
          </a:xfrm>
          <a:prstGeom prst="rect">
            <a:avLst/>
          </a:prstGeom>
        </p:spPr>
        <p:txBody>
          <a:bodyPr vert="horz"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a:solidFill>
                  <a:schemeClr val="tx1"/>
                </a:solidFill>
                <a:latin typeface="+mn-lt"/>
                <a:cs typeface="Times New Roman"/>
              </a:rPr>
              <a:t>Samtalsklimatet är öppet och tillåtande uppåt, nedåt och åt sidorna.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b="0">
              <a:solidFill>
                <a:schemeClr val="tx1"/>
              </a:solidFill>
              <a:latin typeface="+mn-lt"/>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a:solidFill>
                  <a:schemeClr val="tx1"/>
                </a:solidFill>
                <a:latin typeface="+mn-lt"/>
                <a:cs typeface="Times New Roman"/>
              </a:rPr>
              <a:t>Det finns fungerande kommunikations-vägar och forum för information och dialog.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a:solidFill>
                  <a:schemeClr val="tx1"/>
                </a:solidFill>
                <a:latin typeface="+mn-lt"/>
                <a:cs typeface="Times New Roman"/>
              </a:rPr>
              <a:t>Alla lyssnar på varandra.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a:solidFill>
                  <a:schemeClr val="tx1"/>
                </a:solidFill>
                <a:latin typeface="+mn-lt"/>
                <a:cs typeface="Times New Roman"/>
              </a:rPr>
              <a:t>Återkoppling ges på beteenden och hur de påverkar verksamhetens resultat.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a:solidFill>
                  <a:schemeClr val="tx1"/>
                </a:solidFill>
                <a:latin typeface="+mn-lt"/>
                <a:cs typeface="Times New Roman"/>
              </a:rPr>
              <a:t>Sakfrågor hanteras utan att det blir personligt. </a:t>
            </a:r>
            <a:endParaRPr lang="sv-SE" sz="1800" b="0">
              <a:solidFill>
                <a:schemeClr val="tx1"/>
              </a:solidFill>
            </a:endParaRPr>
          </a:p>
        </p:txBody>
      </p:sp>
    </p:spTree>
    <p:extLst>
      <p:ext uri="{BB962C8B-B14F-4D97-AF65-F5344CB8AC3E}">
        <p14:creationId xmlns:p14="http://schemas.microsoft.com/office/powerpoint/2010/main" val="194716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D06CD-0A6E-3ADE-07B0-85D9C93063CE}"/>
            </a:ext>
          </a:extLst>
        </p:cNvPr>
        <p:cNvGrpSpPr/>
        <p:nvPr/>
      </p:nvGrpSpPr>
      <p:grpSpPr>
        <a:xfrm>
          <a:off x="0" y="0"/>
          <a:ext cx="0" cy="0"/>
          <a:chOff x="0" y="0"/>
          <a:chExt cx="0" cy="0"/>
        </a:xfrm>
      </p:grpSpPr>
      <p:sp>
        <p:nvSpPr>
          <p:cNvPr id="11" name="Rubrik 10">
            <a:extLst>
              <a:ext uri="{FF2B5EF4-FFF2-40B4-BE49-F238E27FC236}">
                <a16:creationId xmlns:a16="http://schemas.microsoft.com/office/drawing/2014/main" id="{394DBB67-933A-A501-139A-8E1D36C24107}"/>
              </a:ext>
            </a:extLst>
          </p:cNvPr>
          <p:cNvSpPr>
            <a:spLocks noGrp="1"/>
          </p:cNvSpPr>
          <p:nvPr>
            <p:ph type="title"/>
          </p:nvPr>
        </p:nvSpPr>
        <p:spPr/>
        <p:txBody>
          <a:bodyPr/>
          <a:lstStyle/>
          <a:p>
            <a:r>
              <a:rPr lang="sv-SE"/>
              <a:t>Kommunikation och återkoppling</a:t>
            </a:r>
          </a:p>
        </p:txBody>
      </p:sp>
      <p:pic>
        <p:nvPicPr>
          <p:cNvPr id="6" name="Platshållare för innehåll 5">
            <a:extLst>
              <a:ext uri="{FF2B5EF4-FFF2-40B4-BE49-F238E27FC236}">
                <a16:creationId xmlns:a16="http://schemas.microsoft.com/office/drawing/2014/main" id="{6124DB89-83D8-3187-AA02-0FB60C6BFB9B}"/>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5302800" y="1746000"/>
            <a:ext cx="6120000" cy="3990549"/>
          </a:xfrm>
        </p:spPr>
      </p:pic>
      <p:sp>
        <p:nvSpPr>
          <p:cNvPr id="15" name="textruta 14">
            <a:extLst>
              <a:ext uri="{FF2B5EF4-FFF2-40B4-BE49-F238E27FC236}">
                <a16:creationId xmlns:a16="http://schemas.microsoft.com/office/drawing/2014/main" id="{4C232E39-0A0D-7FAD-FE29-3F8763764B59}"/>
              </a:ext>
            </a:extLst>
          </p:cNvPr>
          <p:cNvSpPr txBox="1"/>
          <p:nvPr/>
        </p:nvSpPr>
        <p:spPr>
          <a:xfrm>
            <a:off x="1054800" y="1735200"/>
            <a:ext cx="4104456" cy="3557686"/>
          </a:xfrm>
          <a:prstGeom prst="rect">
            <a:avLst/>
          </a:prstGeom>
        </p:spPr>
        <p:txBody>
          <a:bodyPr vert="horz"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b="1">
                <a:solidFill>
                  <a:schemeClr val="tx1"/>
                </a:solidFill>
                <a:latin typeface="+mn-lt"/>
                <a:cs typeface="Times New Roman"/>
              </a:rPr>
              <a:t>Samtalsklimatet</a:t>
            </a:r>
            <a:r>
              <a:rPr lang="sv-SE" sz="1800" b="0">
                <a:solidFill>
                  <a:schemeClr val="tx1"/>
                </a:solidFill>
                <a:latin typeface="+mn-lt"/>
                <a:cs typeface="Times New Roman"/>
              </a:rPr>
              <a:t> är öppet och tillåtande uppåt, nedåt och åt sidorna.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b="0">
              <a:solidFill>
                <a:schemeClr val="tx1"/>
              </a:solidFill>
              <a:latin typeface="+mn-lt"/>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a:solidFill>
                  <a:schemeClr val="tx1"/>
                </a:solidFill>
                <a:latin typeface="+mn-lt"/>
                <a:cs typeface="Times New Roman"/>
              </a:rPr>
              <a:t>Det finns fungerande </a:t>
            </a:r>
            <a:r>
              <a:rPr lang="sv-SE" sz="2000" b="1">
                <a:solidFill>
                  <a:schemeClr val="tx1"/>
                </a:solidFill>
                <a:latin typeface="+mn-lt"/>
                <a:cs typeface="Times New Roman"/>
              </a:rPr>
              <a:t>kommunikations-vägar</a:t>
            </a:r>
            <a:r>
              <a:rPr lang="sv-SE" sz="1800" b="0">
                <a:solidFill>
                  <a:schemeClr val="tx1"/>
                </a:solidFill>
                <a:latin typeface="+mn-lt"/>
                <a:cs typeface="Times New Roman"/>
              </a:rPr>
              <a:t> och forum för information och dialog.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a:solidFill>
                  <a:schemeClr val="tx1"/>
                </a:solidFill>
                <a:latin typeface="+mn-lt"/>
                <a:cs typeface="Times New Roman"/>
              </a:rPr>
              <a:t>Alla lyssnar på varandra.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2000" b="1">
                <a:solidFill>
                  <a:schemeClr val="tx1"/>
                </a:solidFill>
                <a:latin typeface="+mn-lt"/>
                <a:cs typeface="Times New Roman"/>
              </a:rPr>
              <a:t>Återkoppling</a:t>
            </a:r>
            <a:r>
              <a:rPr lang="sv-SE" sz="1800" b="0">
                <a:solidFill>
                  <a:schemeClr val="tx1"/>
                </a:solidFill>
                <a:latin typeface="+mn-lt"/>
                <a:cs typeface="Times New Roman"/>
              </a:rPr>
              <a:t> ges på beteenden och hur de påverkar verksamhetens resultat.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a:solidFill>
                  <a:schemeClr val="tx1"/>
                </a:solidFill>
                <a:latin typeface="+mn-lt"/>
                <a:cs typeface="Times New Roman"/>
              </a:rPr>
              <a:t>Sakfrågor hanteras utan att det blir personligt. </a:t>
            </a:r>
            <a:endParaRPr lang="sv-SE" sz="1800" b="0">
              <a:solidFill>
                <a:schemeClr val="tx1"/>
              </a:solidFill>
            </a:endParaRPr>
          </a:p>
        </p:txBody>
      </p:sp>
      <p:sp>
        <p:nvSpPr>
          <p:cNvPr id="3" name="Platshållare för text 2">
            <a:extLst>
              <a:ext uri="{FF2B5EF4-FFF2-40B4-BE49-F238E27FC236}">
                <a16:creationId xmlns:a16="http://schemas.microsoft.com/office/drawing/2014/main" id="{D76919CB-612B-4817-9027-CD8B5C22A42B}"/>
              </a:ext>
            </a:extLst>
          </p:cNvPr>
          <p:cNvSpPr>
            <a:spLocks noGrp="1"/>
          </p:cNvSpPr>
          <p:nvPr>
            <p:ph type="body" sz="quarter" idx="14"/>
          </p:nvPr>
        </p:nvSpPr>
        <p:spPr/>
        <p:txBody>
          <a:bodyPr/>
          <a:lstStyle/>
          <a:p>
            <a:endParaRPr lang="sv-SE"/>
          </a:p>
        </p:txBody>
      </p:sp>
    </p:spTree>
    <p:extLst>
      <p:ext uri="{BB962C8B-B14F-4D97-AF65-F5344CB8AC3E}">
        <p14:creationId xmlns:p14="http://schemas.microsoft.com/office/powerpoint/2010/main" val="3495523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B564E-C661-BCC7-570E-EEC826476E6D}"/>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BDAF9633-E8E1-19C2-0E0C-978852B03AF8}"/>
              </a:ext>
            </a:extLst>
          </p:cNvPr>
          <p:cNvSpPr>
            <a:spLocks noGrp="1"/>
          </p:cNvSpPr>
          <p:nvPr>
            <p:ph type="title"/>
          </p:nvPr>
        </p:nvSpPr>
        <p:spPr>
          <a:xfrm>
            <a:off x="367200" y="476672"/>
            <a:ext cx="11487773" cy="720080"/>
          </a:xfrm>
        </p:spPr>
        <p:txBody>
          <a:bodyPr/>
          <a:lstStyle/>
          <a:p>
            <a:r>
              <a:rPr lang="sv-SE"/>
              <a:t>Dialog</a:t>
            </a:r>
          </a:p>
        </p:txBody>
      </p:sp>
      <p:sp>
        <p:nvSpPr>
          <p:cNvPr id="7" name="Platshållare för innehåll 6">
            <a:extLst>
              <a:ext uri="{FF2B5EF4-FFF2-40B4-BE49-F238E27FC236}">
                <a16:creationId xmlns:a16="http://schemas.microsoft.com/office/drawing/2014/main" id="{7F86AAB4-BF79-0347-17CD-0C70FA0FD421}"/>
              </a:ext>
            </a:extLst>
          </p:cNvPr>
          <p:cNvSpPr>
            <a:spLocks noGrp="1"/>
          </p:cNvSpPr>
          <p:nvPr>
            <p:ph sz="quarter" idx="15"/>
          </p:nvPr>
        </p:nvSpPr>
        <p:spPr>
          <a:xfrm>
            <a:off x="1055440" y="2068988"/>
            <a:ext cx="5040560" cy="4640400"/>
          </a:xfrm>
        </p:spPr>
        <p:txBody>
          <a:bodyPr/>
          <a:lstStyle/>
          <a:p>
            <a:pPr marL="0" indent="0">
              <a:buNone/>
            </a:pPr>
            <a:r>
              <a:rPr lang="sv-SE"/>
              <a:t>Vad skulle din organisation eller arbetsgrupp vinna på att förbättra er kommunikation och återkoppling?</a:t>
            </a:r>
          </a:p>
        </p:txBody>
      </p:sp>
      <p:pic>
        <p:nvPicPr>
          <p:cNvPr id="6" name="Platshållare för bild 5">
            <a:extLst>
              <a:ext uri="{FF2B5EF4-FFF2-40B4-BE49-F238E27FC236}">
                <a16:creationId xmlns:a16="http://schemas.microsoft.com/office/drawing/2014/main" id="{E644791F-F5EB-ECF4-E3CF-A7D07490F962}"/>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895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CEF36333-F64A-0C16-F553-344503CB8DDC}"/>
              </a:ext>
            </a:extLst>
          </p:cNvPr>
          <p:cNvSpPr>
            <a:spLocks noGrp="1"/>
          </p:cNvSpPr>
          <p:nvPr>
            <p:ph type="body" sz="quarter" idx="13"/>
          </p:nvPr>
        </p:nvSpPr>
        <p:spPr>
          <a:xfrm>
            <a:off x="7119325" y="4583019"/>
            <a:ext cx="4456138" cy="611981"/>
          </a:xfrm>
        </p:spPr>
        <p:txBody>
          <a:bodyPr/>
          <a:lstStyle/>
          <a:p>
            <a:pPr algn="ctr"/>
            <a:r>
              <a:rPr lang="en-US" sz="5400" dirty="0" err="1"/>
              <a:t>Samtalsklimat</a:t>
            </a:r>
            <a:endParaRPr lang="en-US" sz="5400" dirty="0"/>
          </a:p>
          <a:p>
            <a:endParaRPr lang="en-US" dirty="0"/>
          </a:p>
        </p:txBody>
      </p:sp>
      <p:sp>
        <p:nvSpPr>
          <p:cNvPr id="3" name="Platshållare för text 2">
            <a:extLst>
              <a:ext uri="{FF2B5EF4-FFF2-40B4-BE49-F238E27FC236}">
                <a16:creationId xmlns:a16="http://schemas.microsoft.com/office/drawing/2014/main" id="{97B3130F-3898-6E5D-3638-A4920DE5D23A}"/>
              </a:ext>
            </a:extLst>
          </p:cNvPr>
          <p:cNvSpPr>
            <a:spLocks noGrp="1"/>
          </p:cNvSpPr>
          <p:nvPr>
            <p:ph type="body" sz="quarter" idx="10"/>
          </p:nvPr>
        </p:nvSpPr>
        <p:spPr/>
        <p:txBody>
          <a:bodyPr/>
          <a:lstStyle/>
          <a:p>
            <a:endParaRPr lang="sv-SE"/>
          </a:p>
        </p:txBody>
      </p:sp>
      <p:pic>
        <p:nvPicPr>
          <p:cNvPr id="8" name="Platshållare för bild 7">
            <a:extLst>
              <a:ext uri="{FF2B5EF4-FFF2-40B4-BE49-F238E27FC236}">
                <a16:creationId xmlns:a16="http://schemas.microsoft.com/office/drawing/2014/main" id="{DBDF1E20-4217-FE7A-E643-6D7552C9324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6168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tbubbla: oval 4">
            <a:extLst>
              <a:ext uri="{FF2B5EF4-FFF2-40B4-BE49-F238E27FC236}">
                <a16:creationId xmlns:a16="http://schemas.microsoft.com/office/drawing/2014/main" id="{65163EAA-3CDD-4B86-9726-2490E596AD6B}"/>
              </a:ext>
            </a:extLst>
          </p:cNvPr>
          <p:cNvSpPr/>
          <p:nvPr/>
        </p:nvSpPr>
        <p:spPr>
          <a:xfrm>
            <a:off x="5209919" y="349088"/>
            <a:ext cx="2582653" cy="1368152"/>
          </a:xfrm>
          <a:prstGeom prst="wedgeEllipseCallout">
            <a:avLst>
              <a:gd name="adj1" fmla="val -26985"/>
              <a:gd name="adj2" fmla="val 7874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Låt alla prata till punkt</a:t>
            </a:r>
          </a:p>
        </p:txBody>
      </p:sp>
      <p:sp>
        <p:nvSpPr>
          <p:cNvPr id="6" name="Pratbubbla: oval 5">
            <a:extLst>
              <a:ext uri="{FF2B5EF4-FFF2-40B4-BE49-F238E27FC236}">
                <a16:creationId xmlns:a16="http://schemas.microsoft.com/office/drawing/2014/main" id="{8A5088C2-14E2-7D18-C22C-30534EB24002}"/>
              </a:ext>
            </a:extLst>
          </p:cNvPr>
          <p:cNvSpPr/>
          <p:nvPr/>
        </p:nvSpPr>
        <p:spPr>
          <a:xfrm flipH="1">
            <a:off x="1081256" y="2925444"/>
            <a:ext cx="2843043" cy="1368152"/>
          </a:xfrm>
          <a:prstGeom prst="wedgeEllipseCallout">
            <a:avLst>
              <a:gd name="adj1" fmla="val -4752"/>
              <a:gd name="adj2" fmla="val 7828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Ställ följdfrågor </a:t>
            </a:r>
          </a:p>
        </p:txBody>
      </p:sp>
      <p:sp>
        <p:nvSpPr>
          <p:cNvPr id="7" name="Pratbubbla: oval 6">
            <a:extLst>
              <a:ext uri="{FF2B5EF4-FFF2-40B4-BE49-F238E27FC236}">
                <a16:creationId xmlns:a16="http://schemas.microsoft.com/office/drawing/2014/main" id="{773F77C5-94B6-28C5-905A-4C9448749B50}"/>
              </a:ext>
            </a:extLst>
          </p:cNvPr>
          <p:cNvSpPr/>
          <p:nvPr/>
        </p:nvSpPr>
        <p:spPr>
          <a:xfrm>
            <a:off x="4943873" y="2692295"/>
            <a:ext cx="2905850" cy="1368152"/>
          </a:xfrm>
          <a:prstGeom prst="wedgeEllipseCallout">
            <a:avLst>
              <a:gd name="adj1" fmla="val 25713"/>
              <a:gd name="adj2" fmla="val 7735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Använd inte mobiltelefon under möten</a:t>
            </a:r>
          </a:p>
        </p:txBody>
      </p:sp>
      <p:sp>
        <p:nvSpPr>
          <p:cNvPr id="8" name="Pratbubbla: oval 7">
            <a:extLst>
              <a:ext uri="{FF2B5EF4-FFF2-40B4-BE49-F238E27FC236}">
                <a16:creationId xmlns:a16="http://schemas.microsoft.com/office/drawing/2014/main" id="{9E5E0D08-2874-D1E7-65E4-E4691D3F6115}"/>
              </a:ext>
            </a:extLst>
          </p:cNvPr>
          <p:cNvSpPr/>
          <p:nvPr/>
        </p:nvSpPr>
        <p:spPr>
          <a:xfrm flipH="1">
            <a:off x="1028699" y="976313"/>
            <a:ext cx="2974446" cy="1368152"/>
          </a:xfrm>
          <a:prstGeom prst="wedgeEllipseCallout">
            <a:avLst>
              <a:gd name="adj1" fmla="val 43640"/>
              <a:gd name="adj2" fmla="val -6235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Var öppen och tillåtande</a:t>
            </a:r>
          </a:p>
        </p:txBody>
      </p:sp>
      <p:sp>
        <p:nvSpPr>
          <p:cNvPr id="9" name="Pratbubbla: oval 8">
            <a:extLst>
              <a:ext uri="{FF2B5EF4-FFF2-40B4-BE49-F238E27FC236}">
                <a16:creationId xmlns:a16="http://schemas.microsoft.com/office/drawing/2014/main" id="{85E567D1-472E-6F9F-9D55-22CC8AA711AB}"/>
              </a:ext>
            </a:extLst>
          </p:cNvPr>
          <p:cNvSpPr/>
          <p:nvPr/>
        </p:nvSpPr>
        <p:spPr>
          <a:xfrm>
            <a:off x="7849723" y="4138031"/>
            <a:ext cx="3078628" cy="1368152"/>
          </a:xfrm>
          <a:prstGeom prst="wedgeEllipseCallout">
            <a:avLst>
              <a:gd name="adj1" fmla="val 39189"/>
              <a:gd name="adj2" fmla="val 7178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Prata utifrån vad du tycker</a:t>
            </a:r>
          </a:p>
        </p:txBody>
      </p:sp>
      <p:sp>
        <p:nvSpPr>
          <p:cNvPr id="10" name="Pratbubbla: oval 9">
            <a:extLst>
              <a:ext uri="{FF2B5EF4-FFF2-40B4-BE49-F238E27FC236}">
                <a16:creationId xmlns:a16="http://schemas.microsoft.com/office/drawing/2014/main" id="{E4BDDFCD-3656-C08E-AF61-7B41F81EC86B}"/>
              </a:ext>
            </a:extLst>
          </p:cNvPr>
          <p:cNvSpPr/>
          <p:nvPr/>
        </p:nvSpPr>
        <p:spPr>
          <a:xfrm flipH="1">
            <a:off x="2999656" y="4642405"/>
            <a:ext cx="3661494" cy="1368152"/>
          </a:xfrm>
          <a:prstGeom prst="wedgeEllipseCallout">
            <a:avLst>
              <a:gd name="adj1" fmla="val 31889"/>
              <a:gd name="adj2" fmla="val -73026"/>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Ge positiv feedback på idéer och tankar</a:t>
            </a:r>
          </a:p>
        </p:txBody>
      </p:sp>
      <p:sp>
        <p:nvSpPr>
          <p:cNvPr id="11" name="Pratbubbla: oval 10">
            <a:extLst>
              <a:ext uri="{FF2B5EF4-FFF2-40B4-BE49-F238E27FC236}">
                <a16:creationId xmlns:a16="http://schemas.microsoft.com/office/drawing/2014/main" id="{86DE1A94-C3D3-2D17-35E6-5EA1922723B4}"/>
              </a:ext>
            </a:extLst>
          </p:cNvPr>
          <p:cNvSpPr/>
          <p:nvPr/>
        </p:nvSpPr>
        <p:spPr>
          <a:xfrm>
            <a:off x="8419298" y="1422327"/>
            <a:ext cx="2667802" cy="1368152"/>
          </a:xfrm>
          <a:prstGeom prst="wedgeEllipseCallout">
            <a:avLst>
              <a:gd name="adj1" fmla="val 47242"/>
              <a:gd name="adj2" fmla="val -5538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Behandla alla med respekt</a:t>
            </a:r>
          </a:p>
        </p:txBody>
      </p:sp>
    </p:spTree>
    <p:extLst>
      <p:ext uri="{BB962C8B-B14F-4D97-AF65-F5344CB8AC3E}">
        <p14:creationId xmlns:p14="http://schemas.microsoft.com/office/powerpoint/2010/main" val="292307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A440D-9432-85FA-4085-36C1F0BDCB37}"/>
            </a:ext>
          </a:extLst>
        </p:cNvPr>
        <p:cNvGrpSpPr/>
        <p:nvPr/>
      </p:nvGrpSpPr>
      <p:grpSpPr>
        <a:xfrm>
          <a:off x="0" y="0"/>
          <a:ext cx="0" cy="0"/>
          <a:chOff x="0" y="0"/>
          <a:chExt cx="0" cy="0"/>
        </a:xfrm>
      </p:grpSpPr>
      <p:sp>
        <p:nvSpPr>
          <p:cNvPr id="5" name="Pratbubbla: oval 4">
            <a:extLst>
              <a:ext uri="{FF2B5EF4-FFF2-40B4-BE49-F238E27FC236}">
                <a16:creationId xmlns:a16="http://schemas.microsoft.com/office/drawing/2014/main" id="{B370557F-4A2A-3AFD-2E46-CA5F4A95F3BE}"/>
              </a:ext>
            </a:extLst>
          </p:cNvPr>
          <p:cNvSpPr/>
          <p:nvPr/>
        </p:nvSpPr>
        <p:spPr>
          <a:xfrm>
            <a:off x="5209919" y="349088"/>
            <a:ext cx="2582653" cy="1368152"/>
          </a:xfrm>
          <a:prstGeom prst="wedgeEllipseCallout">
            <a:avLst>
              <a:gd name="adj1" fmla="val -26985"/>
              <a:gd name="adj2" fmla="val 7874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Låt alla prata till punkt</a:t>
            </a:r>
          </a:p>
        </p:txBody>
      </p:sp>
      <p:sp>
        <p:nvSpPr>
          <p:cNvPr id="6" name="Pratbubbla: oval 5">
            <a:extLst>
              <a:ext uri="{FF2B5EF4-FFF2-40B4-BE49-F238E27FC236}">
                <a16:creationId xmlns:a16="http://schemas.microsoft.com/office/drawing/2014/main" id="{847E0451-2F5C-C9B2-BFFD-DBE3765DB1B2}"/>
              </a:ext>
            </a:extLst>
          </p:cNvPr>
          <p:cNvSpPr/>
          <p:nvPr/>
        </p:nvSpPr>
        <p:spPr>
          <a:xfrm flipH="1">
            <a:off x="1081256" y="2925444"/>
            <a:ext cx="2843043" cy="1368152"/>
          </a:xfrm>
          <a:prstGeom prst="wedgeEllipseCallout">
            <a:avLst>
              <a:gd name="adj1" fmla="val -4752"/>
              <a:gd name="adj2" fmla="val 7828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Ställ följdfrågor </a:t>
            </a:r>
          </a:p>
        </p:txBody>
      </p:sp>
      <p:sp>
        <p:nvSpPr>
          <p:cNvPr id="7" name="Pratbubbla: oval 6">
            <a:extLst>
              <a:ext uri="{FF2B5EF4-FFF2-40B4-BE49-F238E27FC236}">
                <a16:creationId xmlns:a16="http://schemas.microsoft.com/office/drawing/2014/main" id="{0D6107E8-565F-A8E3-B768-84E3A26F7575}"/>
              </a:ext>
            </a:extLst>
          </p:cNvPr>
          <p:cNvSpPr/>
          <p:nvPr/>
        </p:nvSpPr>
        <p:spPr>
          <a:xfrm>
            <a:off x="4943873" y="2692295"/>
            <a:ext cx="2905850" cy="1368152"/>
          </a:xfrm>
          <a:prstGeom prst="wedgeEllipseCallout">
            <a:avLst>
              <a:gd name="adj1" fmla="val 25713"/>
              <a:gd name="adj2" fmla="val 7735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Använd inte mobiltelefon under möten</a:t>
            </a:r>
          </a:p>
        </p:txBody>
      </p:sp>
      <p:sp>
        <p:nvSpPr>
          <p:cNvPr id="8" name="Pratbubbla: oval 7">
            <a:extLst>
              <a:ext uri="{FF2B5EF4-FFF2-40B4-BE49-F238E27FC236}">
                <a16:creationId xmlns:a16="http://schemas.microsoft.com/office/drawing/2014/main" id="{7BEC0BD2-E102-9D45-AE05-3909917F6D35}"/>
              </a:ext>
            </a:extLst>
          </p:cNvPr>
          <p:cNvSpPr/>
          <p:nvPr/>
        </p:nvSpPr>
        <p:spPr>
          <a:xfrm flipH="1">
            <a:off x="1028699" y="924554"/>
            <a:ext cx="2974446" cy="1368152"/>
          </a:xfrm>
          <a:prstGeom prst="wedgeEllipseCallout">
            <a:avLst>
              <a:gd name="adj1" fmla="val 43640"/>
              <a:gd name="adj2" fmla="val -62351"/>
            </a:avLst>
          </a:prstGeom>
          <a:solidFill>
            <a:schemeClr val="tx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000000"/>
                </a:solidFill>
                <a:effectLst/>
                <a:uLnTx/>
                <a:uFillTx/>
                <a:latin typeface="Calibri"/>
                <a:ea typeface="+mn-ea"/>
                <a:cs typeface="+mn-cs"/>
              </a:rPr>
              <a:t>Var öppen och tillåtande</a:t>
            </a:r>
          </a:p>
        </p:txBody>
      </p:sp>
      <p:sp>
        <p:nvSpPr>
          <p:cNvPr id="9" name="Pratbubbla: oval 8">
            <a:extLst>
              <a:ext uri="{FF2B5EF4-FFF2-40B4-BE49-F238E27FC236}">
                <a16:creationId xmlns:a16="http://schemas.microsoft.com/office/drawing/2014/main" id="{E06C31F4-BA60-5AA3-8C32-5829CFC5C232}"/>
              </a:ext>
            </a:extLst>
          </p:cNvPr>
          <p:cNvSpPr/>
          <p:nvPr/>
        </p:nvSpPr>
        <p:spPr>
          <a:xfrm>
            <a:off x="7849723" y="4138031"/>
            <a:ext cx="3078628" cy="1368152"/>
          </a:xfrm>
          <a:prstGeom prst="wedgeEllipseCallout">
            <a:avLst>
              <a:gd name="adj1" fmla="val 39189"/>
              <a:gd name="adj2" fmla="val 7178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Prata utifrån vad du tycker</a:t>
            </a:r>
          </a:p>
        </p:txBody>
      </p:sp>
      <p:sp>
        <p:nvSpPr>
          <p:cNvPr id="10" name="Pratbubbla: oval 9">
            <a:extLst>
              <a:ext uri="{FF2B5EF4-FFF2-40B4-BE49-F238E27FC236}">
                <a16:creationId xmlns:a16="http://schemas.microsoft.com/office/drawing/2014/main" id="{1BF68F55-C524-9843-1875-3B128D1E5964}"/>
              </a:ext>
            </a:extLst>
          </p:cNvPr>
          <p:cNvSpPr/>
          <p:nvPr/>
        </p:nvSpPr>
        <p:spPr>
          <a:xfrm flipH="1">
            <a:off x="2999656" y="4642405"/>
            <a:ext cx="3661494" cy="1368152"/>
          </a:xfrm>
          <a:prstGeom prst="wedgeEllipseCallout">
            <a:avLst>
              <a:gd name="adj1" fmla="val 31889"/>
              <a:gd name="adj2" fmla="val -73026"/>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FFFFFF"/>
                </a:solidFill>
                <a:effectLst/>
                <a:uLnTx/>
                <a:uFillTx/>
                <a:latin typeface="Calibri"/>
                <a:ea typeface="+mn-ea"/>
                <a:cs typeface="+mn-cs"/>
              </a:rPr>
              <a:t>Ge positiv feedback på idéer och tankar</a:t>
            </a:r>
          </a:p>
        </p:txBody>
      </p:sp>
      <p:sp>
        <p:nvSpPr>
          <p:cNvPr id="11" name="Pratbubbla: oval 10">
            <a:extLst>
              <a:ext uri="{FF2B5EF4-FFF2-40B4-BE49-F238E27FC236}">
                <a16:creationId xmlns:a16="http://schemas.microsoft.com/office/drawing/2014/main" id="{2E4287EE-0B02-FA04-74F9-479E818D8AF5}"/>
              </a:ext>
            </a:extLst>
          </p:cNvPr>
          <p:cNvSpPr/>
          <p:nvPr/>
        </p:nvSpPr>
        <p:spPr>
          <a:xfrm>
            <a:off x="8419298" y="1422327"/>
            <a:ext cx="2667802" cy="1368152"/>
          </a:xfrm>
          <a:prstGeom prst="wedgeEllipseCallout">
            <a:avLst>
              <a:gd name="adj1" fmla="val 47242"/>
              <a:gd name="adj2" fmla="val -55389"/>
            </a:avLst>
          </a:prstGeom>
          <a:solidFill>
            <a:schemeClr val="tx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000000"/>
                </a:solidFill>
                <a:effectLst/>
                <a:uLnTx/>
                <a:uFillTx/>
                <a:latin typeface="Calibri"/>
                <a:ea typeface="+mn-ea"/>
                <a:cs typeface="+mn-cs"/>
              </a:rPr>
              <a:t>Behandla alla med respekt</a:t>
            </a:r>
          </a:p>
        </p:txBody>
      </p:sp>
    </p:spTree>
    <p:extLst>
      <p:ext uri="{BB962C8B-B14F-4D97-AF65-F5344CB8AC3E}">
        <p14:creationId xmlns:p14="http://schemas.microsoft.com/office/powerpoint/2010/main" val="423930474"/>
      </p:ext>
    </p:extLst>
  </p:cSld>
  <p:clrMapOvr>
    <a:masterClrMapping/>
  </p:clrMapOvr>
</p:sld>
</file>

<file path=ppt/theme/theme1.xml><?xml version="1.0" encoding="utf-8"?>
<a:theme xmlns:a="http://schemas.openxmlformats.org/drawingml/2006/main" name="Suntarbetsliv 1.2">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Version 1-2" id="{1F61C15D-0095-475A-BB36-8474222C1020}" vid="{00F635F6-1C0D-49D7-8AEE-37B2FDF10546}"/>
    </a:ext>
  </a:extLst>
</a:theme>
</file>

<file path=ppt/theme/theme2.xml><?xml version="1.0" encoding="utf-8"?>
<a:theme xmlns:a="http://schemas.openxmlformats.org/drawingml/2006/main" name="Suntarbetsliv">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Suntarbetsliv presentation mall 2023_v1" id="{0313D934-F011-4A58-905B-45E0D43953D2}" vid="{1EAF83A4-08DC-41C8-BE4E-B3159A3F274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395175a-83d6-4cca-8e00-0d2518442864">
      <UserInfo>
        <DisplayName>Victoria Magnusson</DisplayName>
        <AccountId>34</AccountId>
        <AccountType/>
      </UserInfo>
    </SharedWithUsers>
    <dt xmlns="1a6e3fa1-c333-471c-82e6-93548a95aedd" xsi:nil="true"/>
    <TaxCatchAll xmlns="6395175a-83d6-4cca-8e00-0d2518442864" xsi:nil="true"/>
    <lcf76f155ced4ddcb4097134ff3c332f xmlns="1a6e3fa1-c333-471c-82e6-93548a95aedd">
      <Terms xmlns="http://schemas.microsoft.com/office/infopath/2007/PartnerControls"/>
    </lcf76f155ced4ddcb4097134ff3c332f>
    <Tidpunkt xmlns="1a6e3fa1-c333-471c-82e6-93548a95ae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B1551543DB3FA47B7DB2D7F90BA707C" ma:contentTypeVersion="20" ma:contentTypeDescription="Skapa ett nytt dokument." ma:contentTypeScope="" ma:versionID="f72c0517a61cb88c57083edc4e2d4879">
  <xsd:schema xmlns:xsd="http://www.w3.org/2001/XMLSchema" xmlns:xs="http://www.w3.org/2001/XMLSchema" xmlns:p="http://schemas.microsoft.com/office/2006/metadata/properties" xmlns:ns2="1a6e3fa1-c333-471c-82e6-93548a95aedd" xmlns:ns3="6395175a-83d6-4cca-8e00-0d2518442864" targetNamespace="http://schemas.microsoft.com/office/2006/metadata/properties" ma:root="true" ma:fieldsID="efec0e8a4cecdaa6c45a89bd17459f6e" ns2:_="" ns3:_="">
    <xsd:import namespace="1a6e3fa1-c333-471c-82e6-93548a95aedd"/>
    <xsd:import namespace="6395175a-83d6-4cca-8e00-0d25184428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d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Tidpunk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e3fa1-c333-471c-82e6-93548a95a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t" ma:index="20" nillable="true" ma:displayName="dt" ma:format="DateTime" ma:internalName="dt">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15259a32-73be-4f75-b0c8-8cd4676009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Tidpunkt" ma:index="27" nillable="true" ma:displayName="Tidpunkt" ma:format="DateTime" ma:internalName="Tidpunkt">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395175a-83d6-4cca-8e00-0d2518442864"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30afb843-5cf9-4927-ab6f-d94dd58f7248}" ma:internalName="TaxCatchAll" ma:showField="CatchAllData" ma:web="6395175a-83d6-4cca-8e00-0d25184428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96112E-0E4A-4180-9518-827D2C14217D}">
  <ds:schemaRefs>
    <ds:schemaRef ds:uri="http://schemas.microsoft.com/sharepoint/v3/contenttype/forms"/>
  </ds:schemaRefs>
</ds:datastoreItem>
</file>

<file path=customXml/itemProps2.xml><?xml version="1.0" encoding="utf-8"?>
<ds:datastoreItem xmlns:ds="http://schemas.openxmlformats.org/officeDocument/2006/customXml" ds:itemID="{FD4D60B0-E4D7-4874-AEC8-867219D5A339}">
  <ds:schemaRefs>
    <ds:schemaRef ds:uri="1a6e3fa1-c333-471c-82e6-93548a95aedd"/>
    <ds:schemaRef ds:uri="6395175a-83d6-4cca-8e00-0d25184428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0FECF26-73EF-4D9D-9D30-DFFB86C2E395}">
  <ds:schemaRefs>
    <ds:schemaRef ds:uri="1a6e3fa1-c333-471c-82e6-93548a95aedd"/>
    <ds:schemaRef ds:uri="6395175a-83d6-4cca-8e00-0d25184428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Suntarbetsliv presentation mall 2023_v1.3</Template>
  <TotalTime>382</TotalTime>
  <Words>675</Words>
  <Application>Microsoft Office PowerPoint</Application>
  <PresentationFormat>Bredbild</PresentationFormat>
  <Paragraphs>103</Paragraphs>
  <Slides>21</Slides>
  <Notes>18</Notes>
  <HiddenSlides>0</HiddenSlides>
  <MMClips>2</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21</vt:i4>
      </vt:variant>
    </vt:vector>
  </HeadingPairs>
  <TitlesOfParts>
    <vt:vector size="28" baseType="lpstr">
      <vt:lpstr>Arial</vt:lpstr>
      <vt:lpstr>Calibri</vt:lpstr>
      <vt:lpstr>Cambria</vt:lpstr>
      <vt:lpstr>Chevin Pro DemiBold</vt:lpstr>
      <vt:lpstr>Times New Roman</vt:lpstr>
      <vt:lpstr>Suntarbetsliv 1.2</vt:lpstr>
      <vt:lpstr>Suntarbetsliv</vt:lpstr>
      <vt:lpstr>PowerPoint-presentation</vt:lpstr>
      <vt:lpstr>PowerPoint-presentation</vt:lpstr>
      <vt:lpstr>PowerPoint-presentation</vt:lpstr>
      <vt:lpstr>Kommunikation och återkoppling</vt:lpstr>
      <vt:lpstr>Kommunikation och återkoppling</vt:lpstr>
      <vt:lpstr>Dialog</vt:lpstr>
      <vt:lpstr>PowerPoint-presentation</vt:lpstr>
      <vt:lpstr>PowerPoint-presentation</vt:lpstr>
      <vt:lpstr>PowerPoint-presentation</vt:lpstr>
      <vt:lpstr>Vårt samtalsklimat – en aktivitet i OSA-kollen</vt:lpstr>
      <vt:lpstr>PowerPoint-presentation</vt:lpstr>
      <vt:lpstr>PowerPoint-presentation</vt:lpstr>
      <vt:lpstr>Dialog</vt:lpstr>
      <vt:lpstr>PowerPoint-presentation</vt:lpstr>
      <vt:lpstr>Hur? </vt:lpstr>
      <vt:lpstr>PowerPoint-presentation</vt:lpstr>
      <vt:lpstr>Dialog</vt:lpstr>
      <vt:lpstr>Följ upp!!</vt:lpstr>
      <vt:lpstr>PowerPoint-presentation</vt:lpstr>
      <vt:lpstr>PowerPoint-presentation</vt:lpstr>
      <vt:lpstr>Håll dig uppdaterad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Malin Berggren</dc:creator>
  <cp:lastModifiedBy>Charlotte Jonzon</cp:lastModifiedBy>
  <cp:revision>2</cp:revision>
  <cp:lastPrinted>2020-01-30T15:01:59Z</cp:lastPrinted>
  <dcterms:created xsi:type="dcterms:W3CDTF">2024-12-10T13:50:40Z</dcterms:created>
  <dcterms:modified xsi:type="dcterms:W3CDTF">2025-02-19T14:39:18Z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0x010100BB1551543DB3FA47B7DB2D7F90BA707C</vt:lpwstr>
  </property>
  <property fmtid="{D5CDD505-2E9C-101B-9397-08002B2CF9AE}" pid="3" name="MediaServiceImageTags">
    <vt:lpwstr/>
  </property>
</Properties>
</file>