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76" r:id="rId5"/>
    <p:sldId id="453" r:id="rId6"/>
    <p:sldId id="454" r:id="rId7"/>
  </p:sldIdLst>
  <p:sldSz cx="12192000" cy="6858000"/>
  <p:notesSz cx="6858000" cy="9144000"/>
  <p:defaultTextStyle>
    <a:defPPr>
      <a:defRPr lang="sv-S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6436" autoAdjust="0"/>
  </p:normalViewPr>
  <p:slideViewPr>
    <p:cSldViewPr snapToGrid="0">
      <p:cViewPr varScale="1">
        <p:scale>
          <a:sx n="72" d="100"/>
          <a:sy n="72" d="100"/>
        </p:scale>
        <p:origin x="3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0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3BB778-63EF-129B-D7D0-7C708E360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40F185-B448-CA82-E9B8-8170094B2B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8232-DD02-4D0F-BFB2-B2046F6C877E}" type="datetimeFigureOut">
              <a:rPr lang="sv-SE" smtClean="0"/>
              <a:t>2024-10-24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BFED50-F070-21E9-CEDA-EBB90AFDE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C0340B-AF1B-2264-D1CC-82F0EA74C3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03F4-FEA0-4573-B3D4-3BA378DB2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5039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B8FBE-0B4D-4C62-8E63-9018F04AD5B8}" type="datetimeFigureOut">
              <a:rPr lang="sv-SE" smtClean="0"/>
              <a:t>2024-10-24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26DF-B69B-4B63-B8C8-9AB98E817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38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1773015"/>
            <a:ext cx="10914062" cy="1231249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423172"/>
            <a:ext cx="7191378" cy="1303229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800"/>
              </a:spcAft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rera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img">
            <a:extLst>
              <a:ext uri="{FF2B5EF4-FFF2-40B4-BE49-F238E27FC236}">
                <a16:creationId xmlns:a16="http://schemas.microsoft.com/office/drawing/2014/main" id="{12C66B54-29BD-A3E7-D740-37DAEE08A2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/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1" cy="4389437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 sz="1600"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i="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BE2089E-B069-A29C-EBF3-54E35FB80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118210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307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klockslag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img">
            <a:extLst>
              <a:ext uri="{FF2B5EF4-FFF2-40B4-BE49-F238E27FC236}">
                <a16:creationId xmlns:a16="http://schemas.microsoft.com/office/drawing/2014/main" id="{3EC4CB20-9C3D-4B41-AFCE-390F8C09B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/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38FF7790-EF5D-D0C0-7B3F-2D0E85A29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0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 sz="1600"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6118209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569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mörkblå/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rgbClr val="F99B8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rgbClr val="F99B8F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30C76AD-9F1A-7CD3-E540-6B1F80EC8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blå/ljus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6460CE4-C22D-1422-456A-AF99997DB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grön/ljusgrön"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49E0E03-D11B-A3CC-AE3C-5577209CA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/mörk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03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pastellgrön/mörk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44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9605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B127A-C00B-4433-B211-8DF365FA098E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A2D214-CE83-EB07-1B90-F85035A3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2A050FB-8272-C8ED-D8EE-A08A30318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9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ljusblå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8992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4E97DA13-966E-0E1D-B726-5734EC70F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88"/>
          <a:stretch/>
        </p:blipFill>
        <p:spPr>
          <a:xfrm>
            <a:off x="4764086" y="-1"/>
            <a:ext cx="6424614" cy="6345239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09175A-E702-464D-A1BA-C581451EA51F}" type="datetime1">
              <a:rPr lang="sv-SE" smtClean="0"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2767CD11-18E5-76CA-444D-475FA87E8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405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27E8E1-C8D9-4B0C-9F54-7001360B6DB0}"/>
              </a:ext>
            </a:extLst>
          </p:cNvPr>
          <p:cNvSpPr>
            <a:spLocks noGrp="1"/>
          </p:cNvSpPr>
          <p:nvPr>
            <p:ph type="pic" idx="1"/>
          </p:nvPr>
        </p:nvSpPr>
        <p:spPr bwMode="white">
          <a:xfrm>
            <a:off x="7140575" y="1445700"/>
            <a:ext cx="4535488" cy="4536000"/>
          </a:xfrm>
          <a:solidFill>
            <a:schemeClr val="accent1"/>
          </a:solidFill>
        </p:spPr>
        <p:txBody>
          <a:bodyPr lIns="72000" rIns="72000" bIns="72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517-BC0B-4AC7-A934-52627FEACC20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4F3D66F7-89AD-0245-8F95-E13D9448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9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95533C6-24A6-363D-EF63-F143B7D6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10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27FA539-C728-CB74-F7D1-75BE5658B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5DD3566-E75B-C382-4F09-93194FDA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580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illustration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9">
            <a:extLst>
              <a:ext uri="{FF2B5EF4-FFF2-40B4-BE49-F238E27FC236}">
                <a16:creationId xmlns:a16="http://schemas.microsoft.com/office/drawing/2014/main" id="{BDAB7B25-0411-E43F-B023-1530CF72A50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30800" cy="342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2"/>
            <a:ext cx="6518274" cy="43894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5B4-90E7-4910-82C1-55986812B731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29">
            <a:extLst>
              <a:ext uri="{FF2B5EF4-FFF2-40B4-BE49-F238E27FC236}">
                <a16:creationId xmlns:a16="http://schemas.microsoft.com/office/drawing/2014/main" id="{2C1E924A-96B2-07D4-21CB-9C46A7BBC95F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578414FF-064B-1BDA-4F92-00D77E2DBA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31">
            <a:extLst>
              <a:ext uri="{FF2B5EF4-FFF2-40B4-BE49-F238E27FC236}">
                <a16:creationId xmlns:a16="http://schemas.microsoft.com/office/drawing/2014/main" id="{A0E9F2D6-C6BD-F023-783F-32678464D9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white">
          <a:xfrm>
            <a:off x="406613" y="3835400"/>
            <a:ext cx="2617574" cy="26162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FF0018D-E079-CC69-AD98-C7A32ACD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4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35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11">
            <a:extLst>
              <a:ext uri="{FF2B5EF4-FFF2-40B4-BE49-F238E27FC236}">
                <a16:creationId xmlns:a16="http://schemas.microsoft.com/office/drawing/2014/main" id="{36347AF7-F849-B56A-BB54-4143F34CDF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92263"/>
            <a:ext cx="532765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540-8E64-44FF-B391-72A8E63C1ABD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F0CEF5-44E1-F1EE-35FE-DC2C7303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4670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E2EBED-85AA-4BD9-B035-B03FED668B08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8" name="Bild 9">
            <a:extLst>
              <a:ext uri="{FF2B5EF4-FFF2-40B4-BE49-F238E27FC236}">
                <a16:creationId xmlns:a16="http://schemas.microsoft.com/office/drawing/2014/main" id="{A7D800CA-F1F6-2CE2-8955-C06127803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9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- ljusblå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EBED-85AA-4BD9-B035-B03FED668B08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4862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vå tredje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4861-EFA1-4706-98AD-CF289C0BC4C5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B23ABD-D656-0703-9C6A-BF26E58A8D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762" y="1592263"/>
            <a:ext cx="7189787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331265EC-5986-545E-9DF6-0AE38E242E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138" y="1592263"/>
            <a:ext cx="3463924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6875125-F7CD-50A8-0056-4C55022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3313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2024-10-24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995E2B0-4DE1-9968-85B4-99A527DD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2024-10-24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CAF7F186-2BF3-14E8-5135-C028CA4899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15857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B174F1FC-A1D6-9C6D-C2DC-B3290A077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52" y="3423545"/>
            <a:ext cx="2946658" cy="3434455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5E1272D6-6D03-8776-8D04-AFCBDEC9A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000640" y="3495571"/>
            <a:ext cx="3362429" cy="3362429"/>
          </a:xfrm>
          <a:prstGeom prst="rect">
            <a:avLst/>
          </a:prstGeom>
        </p:spPr>
      </p:pic>
      <p:pic>
        <p:nvPicPr>
          <p:cNvPr id="14" name="Bild 13">
            <a:extLst>
              <a:ext uri="{FF2B5EF4-FFF2-40B4-BE49-F238E27FC236}">
                <a16:creationId xmlns:a16="http://schemas.microsoft.com/office/drawing/2014/main" id="{3ABDE4B1-A66D-9B4F-4DBA-873F3D4468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343216" y="3202589"/>
            <a:ext cx="3655411" cy="3655411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1761D380-576E-B19A-A9A2-DFBB9FABB7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904676" y="3469592"/>
            <a:ext cx="3440337" cy="338840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926F36C3-D57F-1D18-F0FB-A5B64CAF5B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536666" y="3065376"/>
            <a:ext cx="3792624" cy="37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5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2024-10-24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C3D65AD-E12F-7204-DA04-81A5D7BB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9113"/>
            <a:ext cx="9985375" cy="930275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962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vå spalt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2024-10-24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449388"/>
            <a:ext cx="7189787" cy="4532313"/>
          </a:xfrm>
        </p:spPr>
        <p:txBody>
          <a:bodyPr numCol="2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A95129E-2B03-9A9F-BD2F-0EC146C104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0075" y="1449387"/>
            <a:ext cx="3455988" cy="4532313"/>
          </a:xfrm>
        </p:spPr>
        <p:txBody>
          <a:bodyPr/>
          <a:lstStyle>
            <a:lvl1pPr marL="179388" indent="-17938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0363" indent="-180975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8163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9388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8525" indent="-180975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FD1F1E4-FF7C-F675-7206-E552176F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8400"/>
            <a:ext cx="9985375" cy="928800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28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4358506" y="2024166"/>
            <a:ext cx="3474988" cy="2809666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BF95D5C-AA4E-9089-42E6-5ACB0ED7AC59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</p:spTree>
    <p:extLst>
      <p:ext uri="{BB962C8B-B14F-4D97-AF65-F5344CB8AC3E}">
        <p14:creationId xmlns:p14="http://schemas.microsoft.com/office/powerpoint/2010/main" val="91376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7189481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E5570D5-36B7-47BD-9C26-2C49525ED44C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7189481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7189481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0927" y="2022248"/>
            <a:ext cx="3470146" cy="281350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8A4E893-AC9F-DABD-ACA1-D1C85A184A00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accent1"/>
                </a:solidFill>
              </a:rPr>
              <a:t>afaforsakring.se</a:t>
            </a:r>
          </a:p>
        </p:txBody>
      </p:sp>
    </p:spTree>
    <p:extLst>
      <p:ext uri="{BB962C8B-B14F-4D97-AF65-F5344CB8AC3E}">
        <p14:creationId xmlns:p14="http://schemas.microsoft.com/office/powerpoint/2010/main" val="24888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or efter denn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6B3A0F22-6B27-4D39-99B4-0D78FBAAA124}"/>
              </a:ext>
            </a:extLst>
          </p:cNvPr>
          <p:cNvSpPr txBox="1"/>
          <p:nvPr userDrawn="1"/>
        </p:nvSpPr>
        <p:spPr>
          <a:xfrm>
            <a:off x="1676400" y="2344087"/>
            <a:ext cx="8839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Sidor efter denna tillhör ej mallen. Byt istället till en layout innan denna sida.</a:t>
            </a:r>
          </a:p>
        </p:txBody>
      </p:sp>
    </p:spTree>
    <p:extLst>
      <p:ext uri="{BB962C8B-B14F-4D97-AF65-F5344CB8AC3E}">
        <p14:creationId xmlns:p14="http://schemas.microsoft.com/office/powerpoint/2010/main" val="94622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C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0C505B6D-DCA3-F716-A31F-E3BB51784E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9014" y="1025014"/>
            <a:ext cx="5832987" cy="583298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205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pic>
        <p:nvPicPr>
          <p:cNvPr id="7" name="Bild 7">
            <a:extLst>
              <a:ext uri="{FF2B5EF4-FFF2-40B4-BE49-F238E27FC236}">
                <a16:creationId xmlns:a16="http://schemas.microsoft.com/office/drawing/2014/main" id="{E0C485C3-4B7D-7AE3-6B1B-77B9AA4B96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5ABFBE99-FA42-3741-1B22-17277E2DED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4098" y="1025014"/>
            <a:ext cx="5832987" cy="583298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535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E8B4430-2512-971C-373D-76F4965E0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7140" y="1149770"/>
            <a:ext cx="6411160" cy="5207000"/>
          </a:xfrm>
          <a:prstGeom prst="rect">
            <a:avLst/>
          </a:prstGeom>
        </p:spPr>
      </p:pic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7B138DA3-87F9-30F0-59C7-DFBE5A6E6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35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F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561EC68-D0DA-ECBE-D304-353CF8B845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4625" y="1714500"/>
            <a:ext cx="5667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4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- prof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49">
            <a:extLst>
              <a:ext uri="{FF2B5EF4-FFF2-40B4-BE49-F238E27FC236}">
                <a16:creationId xmlns:a16="http://schemas.microsoft.com/office/drawing/2014/main" id="{945E931E-F461-833D-9EE9-11217AE8FEEB}"/>
              </a:ext>
            </a:extLst>
          </p:cNvPr>
          <p:cNvSpPr/>
          <p:nvPr userDrawn="1"/>
        </p:nvSpPr>
        <p:spPr>
          <a:xfrm>
            <a:off x="0" y="0"/>
            <a:ext cx="3430800" cy="34308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5D86DD5-D7E4-6CE0-BD47-FADE50A4440E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3339" y="5597616"/>
            <a:ext cx="5955350" cy="10202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och information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EFA72778-CBB4-CC17-E966-49E5FB5DC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3340" y="2301932"/>
            <a:ext cx="5955350" cy="1127068"/>
          </a:xfrm>
        </p:spPr>
        <p:txBody>
          <a:bodyPr t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154253A-7DF3-259C-2DDE-A84FE7405B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6763" y="6877052"/>
            <a:ext cx="1620837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6A2B13E-79FA-4ADA-8313-D3C0B64A2350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AC759908-88EF-743F-8102-B52EA352C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013" y="6877052"/>
            <a:ext cx="4114800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8E819AC-9B57-F187-6C80-E9F7B34AA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7CD2C2D4-BC0F-07DB-D5FE-C098B9D0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340" y="695325"/>
            <a:ext cx="5955349" cy="1428003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DC7422B-0CD6-7BD3-B6EF-1534BB6E78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280821" y="3714751"/>
            <a:ext cx="2869158" cy="2857499"/>
          </a:xfrm>
          <a:custGeom>
            <a:avLst/>
            <a:gdLst>
              <a:gd name="connsiteX0" fmla="*/ 1270000 w 2540000"/>
              <a:gd name="connsiteY0" fmla="*/ 0 h 2529677"/>
              <a:gd name="connsiteX1" fmla="*/ 2540000 w 2540000"/>
              <a:gd name="connsiteY1" fmla="*/ 1264839 h 2529677"/>
              <a:gd name="connsiteX2" fmla="*/ 2540000 w 2540000"/>
              <a:gd name="connsiteY2" fmla="*/ 2529677 h 2529677"/>
              <a:gd name="connsiteX3" fmla="*/ 1270000 w 2540000"/>
              <a:gd name="connsiteY3" fmla="*/ 2529677 h 2529677"/>
              <a:gd name="connsiteX4" fmla="*/ 0 w 2540000"/>
              <a:gd name="connsiteY4" fmla="*/ 1264839 h 2529677"/>
              <a:gd name="connsiteX5" fmla="*/ 1270000 w 2540000"/>
              <a:gd name="connsiteY5" fmla="*/ 0 h 25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00" h="2529677">
                <a:moveTo>
                  <a:pt x="1270000" y="0"/>
                </a:moveTo>
                <a:cubicBezTo>
                  <a:pt x="1970917" y="0"/>
                  <a:pt x="2540000" y="566740"/>
                  <a:pt x="2540000" y="1264839"/>
                </a:cubicBezTo>
                <a:lnTo>
                  <a:pt x="2540000" y="2529677"/>
                </a:lnTo>
                <a:lnTo>
                  <a:pt x="1270000" y="2529677"/>
                </a:lnTo>
                <a:cubicBezTo>
                  <a:pt x="569083" y="2529677"/>
                  <a:pt x="0" y="1962937"/>
                  <a:pt x="0" y="1264839"/>
                </a:cubicBezTo>
                <a:cubicBezTo>
                  <a:pt x="0" y="566740"/>
                  <a:pt x="569053" y="0"/>
                  <a:pt x="12700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A8EF1E4-6434-6D94-0CDF-C1CC9E6950FF}"/>
              </a:ext>
            </a:extLst>
          </p:cNvPr>
          <p:cNvGrpSpPr/>
          <p:nvPr userDrawn="1"/>
        </p:nvGrpSpPr>
        <p:grpSpPr>
          <a:xfrm>
            <a:off x="796997" y="585058"/>
            <a:ext cx="1836806" cy="2258885"/>
            <a:chOff x="3861752" y="720788"/>
            <a:chExt cx="4596637" cy="5652897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3E84F3F-516F-8416-5772-41E83FC8D523}"/>
                </a:ext>
              </a:extLst>
            </p:cNvPr>
            <p:cNvSpPr/>
            <p:nvPr/>
          </p:nvSpPr>
          <p:spPr>
            <a:xfrm>
              <a:off x="6138123" y="807021"/>
              <a:ext cx="990577" cy="1099415"/>
            </a:xfrm>
            <a:custGeom>
              <a:avLst/>
              <a:gdLst>
                <a:gd name="connsiteX0" fmla="*/ 835447 w 990577"/>
                <a:gd name="connsiteY0" fmla="*/ 324803 h 1099415"/>
                <a:gd name="connsiteX1" fmla="*/ 684380 w 990577"/>
                <a:gd name="connsiteY1" fmla="*/ 68009 h 1099415"/>
                <a:gd name="connsiteX2" fmla="*/ 446446 w 990577"/>
                <a:gd name="connsiteY2" fmla="*/ 0 h 1099415"/>
                <a:gd name="connsiteX3" fmla="*/ 29378 w 990577"/>
                <a:gd name="connsiteY3" fmla="*/ 327470 h 1099415"/>
                <a:gd name="connsiteX4" fmla="*/ 3978 w 990577"/>
                <a:gd name="connsiteY4" fmla="*/ 452628 h 1099415"/>
                <a:gd name="connsiteX5" fmla="*/ 28616 w 990577"/>
                <a:gd name="connsiteY5" fmla="*/ 595630 h 1099415"/>
                <a:gd name="connsiteX6" fmla="*/ 61001 w 990577"/>
                <a:gd name="connsiteY6" fmla="*/ 649669 h 1099415"/>
                <a:gd name="connsiteX7" fmla="*/ 49254 w 990577"/>
                <a:gd name="connsiteY7" fmla="*/ 787845 h 1099415"/>
                <a:gd name="connsiteX8" fmla="*/ 88583 w 990577"/>
                <a:gd name="connsiteY8" fmla="*/ 834676 h 1099415"/>
                <a:gd name="connsiteX9" fmla="*/ 96434 w 990577"/>
                <a:gd name="connsiteY9" fmla="*/ 834644 h 1099415"/>
                <a:gd name="connsiteX10" fmla="*/ 163554 w 990577"/>
                <a:gd name="connsiteY10" fmla="*/ 828294 h 1099415"/>
                <a:gd name="connsiteX11" fmla="*/ 170411 w 990577"/>
                <a:gd name="connsiteY11" fmla="*/ 867220 h 1099415"/>
                <a:gd name="connsiteX12" fmla="*/ 168125 w 990577"/>
                <a:gd name="connsiteY12" fmla="*/ 873125 h 1099415"/>
                <a:gd name="connsiteX13" fmla="*/ 178158 w 990577"/>
                <a:gd name="connsiteY13" fmla="*/ 902145 h 1099415"/>
                <a:gd name="connsiteX14" fmla="*/ 186413 w 990577"/>
                <a:gd name="connsiteY14" fmla="*/ 906971 h 1099415"/>
                <a:gd name="connsiteX15" fmla="*/ 186413 w 990577"/>
                <a:gd name="connsiteY15" fmla="*/ 906971 h 1099415"/>
                <a:gd name="connsiteX16" fmla="*/ 206289 w 990577"/>
                <a:gd name="connsiteY16" fmla="*/ 933069 h 1099415"/>
                <a:gd name="connsiteX17" fmla="*/ 212639 w 990577"/>
                <a:gd name="connsiteY17" fmla="*/ 934022 h 1099415"/>
                <a:gd name="connsiteX18" fmla="*/ 238039 w 990577"/>
                <a:gd name="connsiteY18" fmla="*/ 1058418 h 1099415"/>
                <a:gd name="connsiteX19" fmla="*/ 335511 w 990577"/>
                <a:gd name="connsiteY19" fmla="*/ 1091629 h 1099415"/>
                <a:gd name="connsiteX20" fmla="*/ 526011 w 990577"/>
                <a:gd name="connsiteY20" fmla="*/ 1020001 h 1099415"/>
                <a:gd name="connsiteX21" fmla="*/ 696001 w 990577"/>
                <a:gd name="connsiteY21" fmla="*/ 1099312 h 1099415"/>
                <a:gd name="connsiteX22" fmla="*/ 990578 w 990577"/>
                <a:gd name="connsiteY22" fmla="*/ 698945 h 10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77" h="1099415">
                  <a:moveTo>
                    <a:pt x="835447" y="324803"/>
                  </a:moveTo>
                  <a:lnTo>
                    <a:pt x="684380" y="68009"/>
                  </a:lnTo>
                  <a:lnTo>
                    <a:pt x="446446" y="0"/>
                  </a:lnTo>
                  <a:lnTo>
                    <a:pt x="29378" y="327470"/>
                  </a:lnTo>
                  <a:lnTo>
                    <a:pt x="3978" y="452628"/>
                  </a:lnTo>
                  <a:cubicBezTo>
                    <a:pt x="-5942" y="501700"/>
                    <a:pt x="2846" y="552707"/>
                    <a:pt x="28616" y="595630"/>
                  </a:cubicBezTo>
                  <a:lnTo>
                    <a:pt x="61001" y="649669"/>
                  </a:lnTo>
                  <a:lnTo>
                    <a:pt x="49254" y="787845"/>
                  </a:lnTo>
                  <a:cubicBezTo>
                    <a:pt x="47182" y="811637"/>
                    <a:pt x="64791" y="832604"/>
                    <a:pt x="88583" y="834676"/>
                  </a:cubicBezTo>
                  <a:cubicBezTo>
                    <a:pt x="91196" y="834903"/>
                    <a:pt x="93824" y="834893"/>
                    <a:pt x="96434" y="834644"/>
                  </a:cubicBezTo>
                  <a:lnTo>
                    <a:pt x="163554" y="828294"/>
                  </a:lnTo>
                  <a:lnTo>
                    <a:pt x="170411" y="867220"/>
                  </a:lnTo>
                  <a:lnTo>
                    <a:pt x="168125" y="873125"/>
                  </a:lnTo>
                  <a:cubicBezTo>
                    <a:pt x="163869" y="883949"/>
                    <a:pt x="168126" y="896260"/>
                    <a:pt x="178158" y="902145"/>
                  </a:cubicBezTo>
                  <a:lnTo>
                    <a:pt x="186413" y="906971"/>
                  </a:lnTo>
                  <a:lnTo>
                    <a:pt x="186413" y="906971"/>
                  </a:lnTo>
                  <a:cubicBezTo>
                    <a:pt x="184967" y="919593"/>
                    <a:pt x="193737" y="931108"/>
                    <a:pt x="206289" y="933069"/>
                  </a:cubicBezTo>
                  <a:lnTo>
                    <a:pt x="212639" y="934022"/>
                  </a:lnTo>
                  <a:lnTo>
                    <a:pt x="238039" y="1058418"/>
                  </a:lnTo>
                  <a:lnTo>
                    <a:pt x="335511" y="1091629"/>
                  </a:lnTo>
                  <a:lnTo>
                    <a:pt x="526011" y="1020001"/>
                  </a:lnTo>
                  <a:cubicBezTo>
                    <a:pt x="526011" y="1020001"/>
                    <a:pt x="684761" y="1091756"/>
                    <a:pt x="696001" y="1099312"/>
                  </a:cubicBezTo>
                  <a:cubicBezTo>
                    <a:pt x="707241" y="1106869"/>
                    <a:pt x="990578" y="698945"/>
                    <a:pt x="990578" y="69894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48C7D1D4-945C-EFFA-5A4E-B0F8D19D1058}"/>
                </a:ext>
              </a:extLst>
            </p:cNvPr>
            <p:cNvSpPr/>
            <p:nvPr/>
          </p:nvSpPr>
          <p:spPr>
            <a:xfrm>
              <a:off x="4648327" y="3062922"/>
              <a:ext cx="1120648" cy="100393"/>
            </a:xfrm>
            <a:custGeom>
              <a:avLst/>
              <a:gdLst>
                <a:gd name="connsiteX0" fmla="*/ 0 w 1120648"/>
                <a:gd name="connsiteY0" fmla="*/ 0 h 100393"/>
                <a:gd name="connsiteX1" fmla="*/ 1120648 w 1120648"/>
                <a:gd name="connsiteY1" fmla="*/ 0 h 100393"/>
                <a:gd name="connsiteX2" fmla="*/ 1120648 w 1120648"/>
                <a:gd name="connsiteY2" fmla="*/ 100394 h 100393"/>
                <a:gd name="connsiteX3" fmla="*/ 0 w 1120648"/>
                <a:gd name="connsiteY3" fmla="*/ 100394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648" h="100393">
                  <a:moveTo>
                    <a:pt x="0" y="0"/>
                  </a:moveTo>
                  <a:lnTo>
                    <a:pt x="1120648" y="0"/>
                  </a:lnTo>
                  <a:lnTo>
                    <a:pt x="1120648" y="100394"/>
                  </a:lnTo>
                  <a:lnTo>
                    <a:pt x="0" y="100394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DCA9C2F-CBD6-6C0F-E1C9-13C43EA262B9}"/>
                </a:ext>
              </a:extLst>
            </p:cNvPr>
            <p:cNvSpPr/>
            <p:nvPr/>
          </p:nvSpPr>
          <p:spPr>
            <a:xfrm rot="4487400">
              <a:off x="3892665" y="2485246"/>
              <a:ext cx="1120711" cy="100457"/>
            </a:xfrm>
            <a:custGeom>
              <a:avLst/>
              <a:gdLst>
                <a:gd name="connsiteX0" fmla="*/ 0 w 1120711"/>
                <a:gd name="connsiteY0" fmla="*/ 0 h 100457"/>
                <a:gd name="connsiteX1" fmla="*/ 1120712 w 1120711"/>
                <a:gd name="connsiteY1" fmla="*/ 0 h 100457"/>
                <a:gd name="connsiteX2" fmla="*/ 1120712 w 1120711"/>
                <a:gd name="connsiteY2" fmla="*/ 0 h 100457"/>
                <a:gd name="connsiteX3" fmla="*/ 1120712 w 1120711"/>
                <a:gd name="connsiteY3" fmla="*/ 50038 h 100457"/>
                <a:gd name="connsiteX4" fmla="*/ 1070293 w 1120711"/>
                <a:gd name="connsiteY4" fmla="*/ 100457 h 100457"/>
                <a:gd name="connsiteX5" fmla="*/ 50419 w 1120711"/>
                <a:gd name="connsiteY5" fmla="*/ 100457 h 100457"/>
                <a:gd name="connsiteX6" fmla="*/ 0 w 1120711"/>
                <a:gd name="connsiteY6" fmla="*/ 50038 h 100457"/>
                <a:gd name="connsiteX7" fmla="*/ 0 w 1120711"/>
                <a:gd name="connsiteY7" fmla="*/ 0 h 100457"/>
                <a:gd name="connsiteX8" fmla="*/ 0 w 1120711"/>
                <a:gd name="connsiteY8" fmla="*/ 0 h 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711" h="100457">
                  <a:moveTo>
                    <a:pt x="0" y="0"/>
                  </a:moveTo>
                  <a:lnTo>
                    <a:pt x="1120712" y="0"/>
                  </a:lnTo>
                  <a:lnTo>
                    <a:pt x="1120712" y="0"/>
                  </a:lnTo>
                  <a:lnTo>
                    <a:pt x="1120712" y="50038"/>
                  </a:lnTo>
                  <a:cubicBezTo>
                    <a:pt x="1120712" y="77884"/>
                    <a:pt x="1098138" y="100457"/>
                    <a:pt x="1070293" y="100457"/>
                  </a:cubicBezTo>
                  <a:lnTo>
                    <a:pt x="50419" y="100457"/>
                  </a:lnTo>
                  <a:cubicBezTo>
                    <a:pt x="22573" y="100457"/>
                    <a:pt x="0" y="77884"/>
                    <a:pt x="0" y="50038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07C89890-A8C6-ABB5-12D1-E47532F199A4}"/>
                </a:ext>
              </a:extLst>
            </p:cNvPr>
            <p:cNvSpPr/>
            <p:nvPr/>
          </p:nvSpPr>
          <p:spPr>
            <a:xfrm>
              <a:off x="5167485" y="2723324"/>
              <a:ext cx="1504840" cy="447675"/>
            </a:xfrm>
            <a:custGeom>
              <a:avLst/>
              <a:gdLst>
                <a:gd name="connsiteX0" fmla="*/ 1504840 w 1504840"/>
                <a:gd name="connsiteY0" fmla="*/ 447675 h 447675"/>
                <a:gd name="connsiteX1" fmla="*/ 1300053 w 1504840"/>
                <a:gd name="connsiteY1" fmla="*/ 440055 h 447675"/>
                <a:gd name="connsiteX2" fmla="*/ 633303 w 1504840"/>
                <a:gd name="connsiteY2" fmla="*/ 331597 h 447675"/>
                <a:gd name="connsiteX3" fmla="*/ 421848 w 1504840"/>
                <a:gd name="connsiteY3" fmla="*/ 317627 h 447675"/>
                <a:gd name="connsiteX4" fmla="*/ 180548 w 1504840"/>
                <a:gd name="connsiteY4" fmla="*/ 257556 h 447675"/>
                <a:gd name="connsiteX5" fmla="*/ 24465 w 1504840"/>
                <a:gd name="connsiteY5" fmla="*/ 304864 h 447675"/>
                <a:gd name="connsiteX6" fmla="*/ 10749 w 1504840"/>
                <a:gd name="connsiteY6" fmla="*/ 248730 h 447675"/>
                <a:gd name="connsiteX7" fmla="*/ 132669 w 1504840"/>
                <a:gd name="connsiteY7" fmla="*/ 65532 h 447675"/>
                <a:gd name="connsiteX8" fmla="*/ 370540 w 1504840"/>
                <a:gd name="connsiteY8" fmla="*/ 0 h 447675"/>
                <a:gd name="connsiteX9" fmla="*/ 574629 w 1504840"/>
                <a:gd name="connsiteY9" fmla="*/ 71501 h 447675"/>
                <a:gd name="connsiteX10" fmla="*/ 834344 w 1504840"/>
                <a:gd name="connsiteY10" fmla="*/ 108585 h 447675"/>
                <a:gd name="connsiteX11" fmla="*/ 1239601 w 1504840"/>
                <a:gd name="connsiteY11" fmla="*/ 81217 h 447675"/>
                <a:gd name="connsiteX12" fmla="*/ 1477789 w 1504840"/>
                <a:gd name="connsiteY12" fmla="*/ 6477 h 447675"/>
                <a:gd name="connsiteX13" fmla="*/ 1504840 w 1504840"/>
                <a:gd name="connsiteY13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840" h="447675">
                  <a:moveTo>
                    <a:pt x="1504840" y="447675"/>
                  </a:moveTo>
                  <a:lnTo>
                    <a:pt x="1300053" y="440055"/>
                  </a:lnTo>
                  <a:cubicBezTo>
                    <a:pt x="945151" y="447675"/>
                    <a:pt x="842853" y="281749"/>
                    <a:pt x="633303" y="331597"/>
                  </a:cubicBezTo>
                  <a:cubicBezTo>
                    <a:pt x="556023" y="349949"/>
                    <a:pt x="530623" y="347853"/>
                    <a:pt x="421848" y="317627"/>
                  </a:cubicBezTo>
                  <a:cubicBezTo>
                    <a:pt x="313072" y="287401"/>
                    <a:pt x="258335" y="242633"/>
                    <a:pt x="180548" y="257556"/>
                  </a:cubicBezTo>
                  <a:cubicBezTo>
                    <a:pt x="102760" y="272479"/>
                    <a:pt x="50817" y="307467"/>
                    <a:pt x="24465" y="304864"/>
                  </a:cubicBezTo>
                  <a:cubicBezTo>
                    <a:pt x="-1888" y="302260"/>
                    <a:pt x="-7730" y="274447"/>
                    <a:pt x="10749" y="248730"/>
                  </a:cubicBezTo>
                  <a:lnTo>
                    <a:pt x="132669" y="65532"/>
                  </a:lnTo>
                  <a:lnTo>
                    <a:pt x="370540" y="0"/>
                  </a:lnTo>
                  <a:lnTo>
                    <a:pt x="574629" y="71501"/>
                  </a:lnTo>
                  <a:cubicBezTo>
                    <a:pt x="574629" y="71501"/>
                    <a:pt x="789195" y="101727"/>
                    <a:pt x="834344" y="108585"/>
                  </a:cubicBezTo>
                  <a:cubicBezTo>
                    <a:pt x="879492" y="115443"/>
                    <a:pt x="1127396" y="94107"/>
                    <a:pt x="1239601" y="81217"/>
                  </a:cubicBezTo>
                  <a:cubicBezTo>
                    <a:pt x="1393271" y="63500"/>
                    <a:pt x="1478043" y="-2921"/>
                    <a:pt x="1477789" y="6477"/>
                  </a:cubicBezTo>
                  <a:cubicBezTo>
                    <a:pt x="1477535" y="15875"/>
                    <a:pt x="1504840" y="447675"/>
                    <a:pt x="1504840" y="44767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D7265063-D50F-166E-B25C-13227E06C85D}"/>
                </a:ext>
              </a:extLst>
            </p:cNvPr>
            <p:cNvSpPr/>
            <p:nvPr/>
          </p:nvSpPr>
          <p:spPr>
            <a:xfrm>
              <a:off x="6418389" y="1459102"/>
              <a:ext cx="1984057" cy="2717037"/>
            </a:xfrm>
            <a:custGeom>
              <a:avLst/>
              <a:gdLst>
                <a:gd name="connsiteX0" fmla="*/ 1445641 w 1984057"/>
                <a:gd name="connsiteY0" fmla="*/ 675132 h 2717037"/>
                <a:gd name="connsiteX1" fmla="*/ 1213802 w 1984057"/>
                <a:gd name="connsiteY1" fmla="*/ 279971 h 2717037"/>
                <a:gd name="connsiteX2" fmla="*/ 1032065 w 1984057"/>
                <a:gd name="connsiteY2" fmla="*/ 91630 h 2717037"/>
                <a:gd name="connsiteX3" fmla="*/ 690753 w 1984057"/>
                <a:gd name="connsiteY3" fmla="*/ 0 h 2717037"/>
                <a:gd name="connsiteX4" fmla="*/ 321310 w 1984057"/>
                <a:gd name="connsiteY4" fmla="*/ 408369 h 2717037"/>
                <a:gd name="connsiteX5" fmla="*/ 234188 w 1984057"/>
                <a:gd name="connsiteY5" fmla="*/ 1176147 h 2717037"/>
                <a:gd name="connsiteX6" fmla="*/ 226949 w 1984057"/>
                <a:gd name="connsiteY6" fmla="*/ 1270889 h 2717037"/>
                <a:gd name="connsiteX7" fmla="*/ 226949 w 1984057"/>
                <a:gd name="connsiteY7" fmla="*/ 1270889 h 2717037"/>
                <a:gd name="connsiteX8" fmla="*/ 0 w 1984057"/>
                <a:gd name="connsiteY8" fmla="*/ 1346137 h 2717037"/>
                <a:gd name="connsiteX9" fmla="*/ 56578 w 1984057"/>
                <a:gd name="connsiteY9" fmla="*/ 1758506 h 2717037"/>
                <a:gd name="connsiteX10" fmla="*/ 188214 w 1984057"/>
                <a:gd name="connsiteY10" fmla="*/ 1779397 h 2717037"/>
                <a:gd name="connsiteX11" fmla="*/ 139764 w 1984057"/>
                <a:gd name="connsiteY11" fmla="*/ 2415159 h 2717037"/>
                <a:gd name="connsiteX12" fmla="*/ 1159510 w 1984057"/>
                <a:gd name="connsiteY12" fmla="*/ 2366074 h 2717037"/>
                <a:gd name="connsiteX13" fmla="*/ 1973326 w 1984057"/>
                <a:gd name="connsiteY13" fmla="*/ 2717038 h 2717037"/>
                <a:gd name="connsiteX14" fmla="*/ 1984057 w 1984057"/>
                <a:gd name="connsiteY14" fmla="*/ 1653858 h 27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57" h="2717037">
                  <a:moveTo>
                    <a:pt x="1445641" y="675132"/>
                  </a:moveTo>
                  <a:cubicBezTo>
                    <a:pt x="1347788" y="503682"/>
                    <a:pt x="1261491" y="358902"/>
                    <a:pt x="1213802" y="279971"/>
                  </a:cubicBezTo>
                  <a:cubicBezTo>
                    <a:pt x="1168416" y="204125"/>
                    <a:pt x="1106245" y="139694"/>
                    <a:pt x="1032065" y="91630"/>
                  </a:cubicBezTo>
                  <a:cubicBezTo>
                    <a:pt x="934593" y="28956"/>
                    <a:pt x="825055" y="0"/>
                    <a:pt x="690753" y="0"/>
                  </a:cubicBezTo>
                  <a:lnTo>
                    <a:pt x="321310" y="408369"/>
                  </a:lnTo>
                  <a:lnTo>
                    <a:pt x="234188" y="1176147"/>
                  </a:lnTo>
                  <a:lnTo>
                    <a:pt x="226949" y="1270889"/>
                  </a:lnTo>
                  <a:lnTo>
                    <a:pt x="226949" y="1270889"/>
                  </a:lnTo>
                  <a:lnTo>
                    <a:pt x="0" y="1346137"/>
                  </a:lnTo>
                  <a:lnTo>
                    <a:pt x="56578" y="1758506"/>
                  </a:lnTo>
                  <a:lnTo>
                    <a:pt x="188214" y="1779397"/>
                  </a:lnTo>
                  <a:lnTo>
                    <a:pt x="139764" y="2415159"/>
                  </a:lnTo>
                  <a:lnTo>
                    <a:pt x="1159510" y="2366074"/>
                  </a:lnTo>
                  <a:lnTo>
                    <a:pt x="1973326" y="2717038"/>
                  </a:lnTo>
                  <a:lnTo>
                    <a:pt x="1984057" y="1653858"/>
                  </a:lnTo>
                  <a:close/>
                </a:path>
              </a:pathLst>
            </a:custGeom>
            <a:solidFill>
              <a:srgbClr val="003CD2"/>
            </a:solidFill>
            <a:ln w="7430" cap="flat">
              <a:solidFill>
                <a:srgbClr val="003C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78E0E47B-EC4E-48BD-3B46-FFA0DD7A72E6}"/>
                </a:ext>
              </a:extLst>
            </p:cNvPr>
            <p:cNvSpPr/>
            <p:nvPr/>
          </p:nvSpPr>
          <p:spPr>
            <a:xfrm>
              <a:off x="5216270" y="3579050"/>
              <a:ext cx="3242119" cy="2483230"/>
            </a:xfrm>
            <a:custGeom>
              <a:avLst/>
              <a:gdLst>
                <a:gd name="connsiteX0" fmla="*/ 1088517 w 3242119"/>
                <a:gd name="connsiteY0" fmla="*/ 692658 h 2483230"/>
                <a:gd name="connsiteX1" fmla="*/ 768287 w 3242119"/>
                <a:gd name="connsiteY1" fmla="*/ 1741678 h 2483230"/>
                <a:gd name="connsiteX2" fmla="*/ 405194 w 3242119"/>
                <a:gd name="connsiteY2" fmla="*/ 2483231 h 2483230"/>
                <a:gd name="connsiteX3" fmla="*/ 0 w 3242119"/>
                <a:gd name="connsiteY3" fmla="*/ 2360613 h 2483230"/>
                <a:gd name="connsiteX4" fmla="*/ 207201 w 3242119"/>
                <a:gd name="connsiteY4" fmla="*/ 928751 h 2483230"/>
                <a:gd name="connsiteX5" fmla="*/ 248920 w 3242119"/>
                <a:gd name="connsiteY5" fmla="*/ 592201 h 2483230"/>
                <a:gd name="connsiteX6" fmla="*/ 587693 w 3242119"/>
                <a:gd name="connsiteY6" fmla="*/ 77279 h 2483230"/>
                <a:gd name="connsiteX7" fmla="*/ 2567496 w 3242119"/>
                <a:gd name="connsiteY7" fmla="*/ 0 h 2483230"/>
                <a:gd name="connsiteX8" fmla="*/ 2567496 w 3242119"/>
                <a:gd name="connsiteY8" fmla="*/ 0 h 2483230"/>
                <a:gd name="connsiteX9" fmla="*/ 3176588 w 3242119"/>
                <a:gd name="connsiteY9" fmla="*/ 282639 h 2483230"/>
                <a:gd name="connsiteX10" fmla="*/ 3242120 w 3242119"/>
                <a:gd name="connsiteY10" fmla="*/ 549339 h 2483230"/>
                <a:gd name="connsiteX11" fmla="*/ 3186176 w 3242119"/>
                <a:gd name="connsiteY11" fmla="*/ 826453 h 2483230"/>
                <a:gd name="connsiteX12" fmla="*/ 2994279 w 3242119"/>
                <a:gd name="connsiteY12" fmla="*/ 1075500 h 2483230"/>
                <a:gd name="connsiteX13" fmla="*/ 2151825 w 3242119"/>
                <a:gd name="connsiteY13" fmla="*/ 1075500 h 2483230"/>
                <a:gd name="connsiteX14" fmla="*/ 1680337 w 3242119"/>
                <a:gd name="connsiteY14" fmla="*/ 893191 h 248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2119" h="2483230">
                  <a:moveTo>
                    <a:pt x="1088517" y="692658"/>
                  </a:moveTo>
                  <a:cubicBezTo>
                    <a:pt x="1088517" y="692658"/>
                    <a:pt x="1144334" y="1072261"/>
                    <a:pt x="768287" y="1741678"/>
                  </a:cubicBezTo>
                  <a:lnTo>
                    <a:pt x="405194" y="2483231"/>
                  </a:lnTo>
                  <a:lnTo>
                    <a:pt x="0" y="2360613"/>
                  </a:lnTo>
                  <a:lnTo>
                    <a:pt x="207201" y="928751"/>
                  </a:lnTo>
                  <a:cubicBezTo>
                    <a:pt x="226251" y="817182"/>
                    <a:pt x="240157" y="704850"/>
                    <a:pt x="248920" y="592201"/>
                  </a:cubicBezTo>
                  <a:cubicBezTo>
                    <a:pt x="261620" y="428244"/>
                    <a:pt x="321437" y="125413"/>
                    <a:pt x="587693" y="77279"/>
                  </a:cubicBezTo>
                  <a:cubicBezTo>
                    <a:pt x="740855" y="49530"/>
                    <a:pt x="2567496" y="0"/>
                    <a:pt x="2567496" y="0"/>
                  </a:cubicBezTo>
                  <a:lnTo>
                    <a:pt x="2567496" y="0"/>
                  </a:lnTo>
                  <a:lnTo>
                    <a:pt x="3176588" y="282639"/>
                  </a:lnTo>
                  <a:lnTo>
                    <a:pt x="3242120" y="549339"/>
                  </a:lnTo>
                  <a:lnTo>
                    <a:pt x="3186176" y="826453"/>
                  </a:lnTo>
                  <a:lnTo>
                    <a:pt x="2994279" y="1075500"/>
                  </a:lnTo>
                  <a:lnTo>
                    <a:pt x="2151825" y="1075500"/>
                  </a:lnTo>
                  <a:lnTo>
                    <a:pt x="1680337" y="893191"/>
                  </a:lnTo>
                  <a:close/>
                </a:path>
              </a:pathLst>
            </a:custGeom>
            <a:solidFill>
              <a:srgbClr val="7DCD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F1E945FA-BACA-8655-486B-49BCEE606C40}"/>
                </a:ext>
              </a:extLst>
            </p:cNvPr>
            <p:cNvSpPr/>
            <p:nvPr/>
          </p:nvSpPr>
          <p:spPr>
            <a:xfrm>
              <a:off x="4525391" y="5963284"/>
              <a:ext cx="1143484" cy="410400"/>
            </a:xfrm>
            <a:custGeom>
              <a:avLst/>
              <a:gdLst>
                <a:gd name="connsiteX0" fmla="*/ 771335 w 1143484"/>
                <a:gd name="connsiteY0" fmla="*/ 0 h 410400"/>
                <a:gd name="connsiteX1" fmla="*/ 450786 w 1143484"/>
                <a:gd name="connsiteY1" fmla="*/ 179705 h 410400"/>
                <a:gd name="connsiteX2" fmla="*/ 247205 w 1143484"/>
                <a:gd name="connsiteY2" fmla="*/ 234696 h 410400"/>
                <a:gd name="connsiteX3" fmla="*/ 52451 w 1143484"/>
                <a:gd name="connsiteY3" fmla="*/ 302070 h 410400"/>
                <a:gd name="connsiteX4" fmla="*/ 0 w 1143484"/>
                <a:gd name="connsiteY4" fmla="*/ 410401 h 410400"/>
                <a:gd name="connsiteX5" fmla="*/ 1044448 w 1143484"/>
                <a:gd name="connsiteY5" fmla="*/ 410401 h 410400"/>
                <a:gd name="connsiteX6" fmla="*/ 1143485 w 1143484"/>
                <a:gd name="connsiteY6" fmla="*/ 311317 h 410400"/>
                <a:gd name="connsiteX7" fmla="*/ 1140841 w 1143484"/>
                <a:gd name="connsiteY7" fmla="*/ 288608 h 410400"/>
                <a:gd name="connsiteX8" fmla="*/ 1096073 w 1143484"/>
                <a:gd name="connsiteY8" fmla="*/ 98997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484" h="410400">
                  <a:moveTo>
                    <a:pt x="771335" y="0"/>
                  </a:moveTo>
                  <a:lnTo>
                    <a:pt x="450786" y="179705"/>
                  </a:lnTo>
                  <a:lnTo>
                    <a:pt x="247205" y="234696"/>
                  </a:lnTo>
                  <a:lnTo>
                    <a:pt x="52451" y="302070"/>
                  </a:lnTo>
                  <a:lnTo>
                    <a:pt x="0" y="410401"/>
                  </a:lnTo>
                  <a:lnTo>
                    <a:pt x="1044448" y="410401"/>
                  </a:lnTo>
                  <a:cubicBezTo>
                    <a:pt x="1099157" y="410388"/>
                    <a:pt x="1143498" y="366027"/>
                    <a:pt x="1143485" y="311317"/>
                  </a:cubicBezTo>
                  <a:cubicBezTo>
                    <a:pt x="1143483" y="303671"/>
                    <a:pt x="1142596" y="296050"/>
                    <a:pt x="1140841" y="288608"/>
                  </a:cubicBezTo>
                  <a:lnTo>
                    <a:pt x="1096073" y="9899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73231759-6B8D-C5CE-40D0-B2944E2F381D}"/>
                </a:ext>
              </a:extLst>
            </p:cNvPr>
            <p:cNvSpPr/>
            <p:nvPr/>
          </p:nvSpPr>
          <p:spPr>
            <a:xfrm>
              <a:off x="3861752" y="3163379"/>
              <a:ext cx="2866834" cy="3210305"/>
            </a:xfrm>
            <a:custGeom>
              <a:avLst/>
              <a:gdLst>
                <a:gd name="connsiteX0" fmla="*/ 2652967 w 2866834"/>
                <a:gd name="connsiteY0" fmla="*/ 0 h 3210305"/>
                <a:gd name="connsiteX1" fmla="*/ 213932 w 2866834"/>
                <a:gd name="connsiteY1" fmla="*/ 0 h 3210305"/>
                <a:gd name="connsiteX2" fmla="*/ 0 w 2866834"/>
                <a:gd name="connsiteY2" fmla="*/ 0 h 3210305"/>
                <a:gd name="connsiteX3" fmla="*/ 0 w 2866834"/>
                <a:gd name="connsiteY3" fmla="*/ 258000 h 3210305"/>
                <a:gd name="connsiteX4" fmla="*/ 0 w 2866834"/>
                <a:gd name="connsiteY4" fmla="*/ 3210306 h 3210305"/>
                <a:gd name="connsiteX5" fmla="*/ 213932 w 2866834"/>
                <a:gd name="connsiteY5" fmla="*/ 3210306 h 3210305"/>
                <a:gd name="connsiteX6" fmla="*/ 213932 w 2866834"/>
                <a:gd name="connsiteY6" fmla="*/ 258000 h 3210305"/>
                <a:gd name="connsiteX7" fmla="*/ 2652967 w 2866834"/>
                <a:gd name="connsiteY7" fmla="*/ 258000 h 3210305"/>
                <a:gd name="connsiteX8" fmla="*/ 2652967 w 2866834"/>
                <a:gd name="connsiteY8" fmla="*/ 3210306 h 3210305"/>
                <a:gd name="connsiteX9" fmla="*/ 2866835 w 2866834"/>
                <a:gd name="connsiteY9" fmla="*/ 3210306 h 3210305"/>
                <a:gd name="connsiteX10" fmla="*/ 2866835 w 2866834"/>
                <a:gd name="connsiteY10" fmla="*/ 258000 h 3210305"/>
                <a:gd name="connsiteX11" fmla="*/ 2866835 w 2866834"/>
                <a:gd name="connsiteY11" fmla="*/ 0 h 3210305"/>
                <a:gd name="connsiteX12" fmla="*/ 2652967 w 2866834"/>
                <a:gd name="connsiteY12" fmla="*/ 0 h 321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834" h="3210305">
                  <a:moveTo>
                    <a:pt x="2652967" y="0"/>
                  </a:moveTo>
                  <a:lnTo>
                    <a:pt x="213932" y="0"/>
                  </a:lnTo>
                  <a:lnTo>
                    <a:pt x="0" y="0"/>
                  </a:lnTo>
                  <a:lnTo>
                    <a:pt x="0" y="258000"/>
                  </a:lnTo>
                  <a:lnTo>
                    <a:pt x="0" y="3210306"/>
                  </a:lnTo>
                  <a:lnTo>
                    <a:pt x="213932" y="3210306"/>
                  </a:lnTo>
                  <a:lnTo>
                    <a:pt x="213932" y="258000"/>
                  </a:lnTo>
                  <a:lnTo>
                    <a:pt x="2652967" y="258000"/>
                  </a:lnTo>
                  <a:lnTo>
                    <a:pt x="2652967" y="3210306"/>
                  </a:lnTo>
                  <a:lnTo>
                    <a:pt x="2866835" y="3210306"/>
                  </a:lnTo>
                  <a:lnTo>
                    <a:pt x="2866835" y="258000"/>
                  </a:lnTo>
                  <a:lnTo>
                    <a:pt x="2866835" y="0"/>
                  </a:lnTo>
                  <a:lnTo>
                    <a:pt x="2652967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C5A3F9E5-76DD-44AC-912D-5A535EB18916}"/>
                </a:ext>
              </a:extLst>
            </p:cNvPr>
            <p:cNvSpPr/>
            <p:nvPr/>
          </p:nvSpPr>
          <p:spPr>
            <a:xfrm>
              <a:off x="6304797" y="1674050"/>
              <a:ext cx="85092" cy="67373"/>
            </a:xfrm>
            <a:custGeom>
              <a:avLst/>
              <a:gdLst>
                <a:gd name="connsiteX0" fmla="*/ 1641 w 85092"/>
                <a:gd name="connsiteY0" fmla="*/ 5905 h 67373"/>
                <a:gd name="connsiteX1" fmla="*/ 11675 w 85092"/>
                <a:gd name="connsiteY1" fmla="*/ 34925 h 67373"/>
                <a:gd name="connsiteX2" fmla="*/ 19929 w 85092"/>
                <a:gd name="connsiteY2" fmla="*/ 39751 h 67373"/>
                <a:gd name="connsiteX3" fmla="*/ 39805 w 85092"/>
                <a:gd name="connsiteY3" fmla="*/ 65849 h 67373"/>
                <a:gd name="connsiteX4" fmla="*/ 46155 w 85092"/>
                <a:gd name="connsiteY4" fmla="*/ 66802 h 67373"/>
                <a:gd name="connsiteX5" fmla="*/ 46155 w 85092"/>
                <a:gd name="connsiteY5" fmla="*/ 67373 h 67373"/>
                <a:gd name="connsiteX6" fmla="*/ 62792 w 85092"/>
                <a:gd name="connsiteY6" fmla="*/ 66230 h 67373"/>
                <a:gd name="connsiteX7" fmla="*/ 75492 w 85092"/>
                <a:gd name="connsiteY7" fmla="*/ 61468 h 67373"/>
                <a:gd name="connsiteX8" fmla="*/ 75492 w 85092"/>
                <a:gd name="connsiteY8" fmla="*/ 61468 h 67373"/>
                <a:gd name="connsiteX9" fmla="*/ 80321 w 85092"/>
                <a:gd name="connsiteY9" fmla="*/ 27959 h 67373"/>
                <a:gd name="connsiteX10" fmla="*/ 78540 w 85092"/>
                <a:gd name="connsiteY10" fmla="*/ 25845 h 67373"/>
                <a:gd name="connsiteX11" fmla="*/ 74031 w 85092"/>
                <a:gd name="connsiteY11" fmla="*/ 21082 h 67373"/>
                <a:gd name="connsiteX12" fmla="*/ 62347 w 85092"/>
                <a:gd name="connsiteY12" fmla="*/ 14288 h 67373"/>
                <a:gd name="connsiteX13" fmla="*/ 3800 w 85092"/>
                <a:gd name="connsiteY13" fmla="*/ 0 h 6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92" h="67373">
                  <a:moveTo>
                    <a:pt x="1641" y="5905"/>
                  </a:moveTo>
                  <a:cubicBezTo>
                    <a:pt x="-2615" y="16730"/>
                    <a:pt x="1642" y="29041"/>
                    <a:pt x="11675" y="34925"/>
                  </a:cubicBezTo>
                  <a:lnTo>
                    <a:pt x="19929" y="39751"/>
                  </a:lnTo>
                  <a:cubicBezTo>
                    <a:pt x="18483" y="52373"/>
                    <a:pt x="27253" y="63889"/>
                    <a:pt x="39805" y="65849"/>
                  </a:cubicBezTo>
                  <a:lnTo>
                    <a:pt x="46155" y="66802"/>
                  </a:lnTo>
                  <a:lnTo>
                    <a:pt x="46155" y="67373"/>
                  </a:lnTo>
                  <a:lnTo>
                    <a:pt x="62792" y="66230"/>
                  </a:lnTo>
                  <a:cubicBezTo>
                    <a:pt x="67397" y="65908"/>
                    <a:pt x="71810" y="64253"/>
                    <a:pt x="75492" y="61468"/>
                  </a:cubicBezTo>
                  <a:lnTo>
                    <a:pt x="75492" y="61468"/>
                  </a:lnTo>
                  <a:cubicBezTo>
                    <a:pt x="86079" y="53548"/>
                    <a:pt x="88241" y="38545"/>
                    <a:pt x="80321" y="27959"/>
                  </a:cubicBezTo>
                  <a:cubicBezTo>
                    <a:pt x="79768" y="27220"/>
                    <a:pt x="79174" y="26514"/>
                    <a:pt x="78540" y="25845"/>
                  </a:cubicBezTo>
                  <a:lnTo>
                    <a:pt x="74031" y="21082"/>
                  </a:lnTo>
                  <a:cubicBezTo>
                    <a:pt x="70877" y="17733"/>
                    <a:pt x="66818" y="15373"/>
                    <a:pt x="62347" y="14288"/>
                  </a:cubicBezTo>
                  <a:lnTo>
                    <a:pt x="3800" y="0"/>
                  </a:lnTo>
                  <a:close/>
                </a:path>
              </a:pathLst>
            </a:custGeom>
            <a:solidFill>
              <a:srgbClr val="F99B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4182153-14C8-8076-8244-02FBE9E7BB9B}"/>
                </a:ext>
              </a:extLst>
            </p:cNvPr>
            <p:cNvSpPr/>
            <p:nvPr/>
          </p:nvSpPr>
          <p:spPr>
            <a:xfrm>
              <a:off x="7043673" y="4658614"/>
              <a:ext cx="1414716" cy="1715071"/>
            </a:xfrm>
            <a:custGeom>
              <a:avLst/>
              <a:gdLst>
                <a:gd name="connsiteX0" fmla="*/ 0 w 1414716"/>
                <a:gd name="connsiteY0" fmla="*/ 0 h 1715071"/>
                <a:gd name="connsiteX1" fmla="*/ 0 w 1414716"/>
                <a:gd name="connsiteY1" fmla="*/ 262509 h 1715071"/>
                <a:gd name="connsiteX2" fmla="*/ 0 w 1414716"/>
                <a:gd name="connsiteY2" fmla="*/ 1715071 h 1715071"/>
                <a:gd name="connsiteX3" fmla="*/ 235776 w 1414716"/>
                <a:gd name="connsiteY3" fmla="*/ 1715071 h 1715071"/>
                <a:gd name="connsiteX4" fmla="*/ 235776 w 1414716"/>
                <a:gd name="connsiteY4" fmla="*/ 262509 h 1715071"/>
                <a:gd name="connsiteX5" fmla="*/ 1178878 w 1414716"/>
                <a:gd name="connsiteY5" fmla="*/ 262509 h 1715071"/>
                <a:gd name="connsiteX6" fmla="*/ 1178878 w 1414716"/>
                <a:gd name="connsiteY6" fmla="*/ 1715071 h 1715071"/>
                <a:gd name="connsiteX7" fmla="*/ 1414717 w 1414716"/>
                <a:gd name="connsiteY7" fmla="*/ 1715071 h 1715071"/>
                <a:gd name="connsiteX8" fmla="*/ 1414717 w 1414716"/>
                <a:gd name="connsiteY8" fmla="*/ 262509 h 1715071"/>
                <a:gd name="connsiteX9" fmla="*/ 1414717 w 1414716"/>
                <a:gd name="connsiteY9" fmla="*/ 0 h 1715071"/>
                <a:gd name="connsiteX10" fmla="*/ 0 w 1414716"/>
                <a:gd name="connsiteY10" fmla="*/ 0 h 17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716" h="1715071">
                  <a:moveTo>
                    <a:pt x="0" y="0"/>
                  </a:moveTo>
                  <a:lnTo>
                    <a:pt x="0" y="262509"/>
                  </a:lnTo>
                  <a:lnTo>
                    <a:pt x="0" y="1715071"/>
                  </a:lnTo>
                  <a:lnTo>
                    <a:pt x="235776" y="1715071"/>
                  </a:lnTo>
                  <a:lnTo>
                    <a:pt x="235776" y="262509"/>
                  </a:lnTo>
                  <a:lnTo>
                    <a:pt x="1178878" y="262509"/>
                  </a:lnTo>
                  <a:lnTo>
                    <a:pt x="1178878" y="1715071"/>
                  </a:lnTo>
                  <a:lnTo>
                    <a:pt x="1414717" y="1715071"/>
                  </a:lnTo>
                  <a:lnTo>
                    <a:pt x="1414717" y="262509"/>
                  </a:lnTo>
                  <a:lnTo>
                    <a:pt x="1414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6B7E3B97-F9DD-8079-DC61-E5C31F57C872}"/>
                </a:ext>
              </a:extLst>
            </p:cNvPr>
            <p:cNvSpPr/>
            <p:nvPr/>
          </p:nvSpPr>
          <p:spPr>
            <a:xfrm>
              <a:off x="6151753" y="720788"/>
              <a:ext cx="957118" cy="704786"/>
            </a:xfrm>
            <a:custGeom>
              <a:avLst/>
              <a:gdLst>
                <a:gd name="connsiteX0" fmla="*/ 840867 w 957118"/>
                <a:gd name="connsiteY0" fmla="*/ 676529 h 704786"/>
                <a:gd name="connsiteX1" fmla="*/ 896747 w 957118"/>
                <a:gd name="connsiteY1" fmla="*/ 592519 h 704786"/>
                <a:gd name="connsiteX2" fmla="*/ 827850 w 957118"/>
                <a:gd name="connsiteY2" fmla="*/ 121666 h 704786"/>
                <a:gd name="connsiteX3" fmla="*/ 592900 w 957118"/>
                <a:gd name="connsiteY3" fmla="*/ 69278 h 704786"/>
                <a:gd name="connsiteX4" fmla="*/ 406400 w 957118"/>
                <a:gd name="connsiteY4" fmla="*/ 0 h 704786"/>
                <a:gd name="connsiteX5" fmla="*/ 137160 w 957118"/>
                <a:gd name="connsiteY5" fmla="*/ 50800 h 704786"/>
                <a:gd name="connsiteX6" fmla="*/ 0 w 957118"/>
                <a:gd name="connsiteY6" fmla="*/ 255778 h 704786"/>
                <a:gd name="connsiteX7" fmla="*/ 8255 w 957118"/>
                <a:gd name="connsiteY7" fmla="*/ 450914 h 704786"/>
                <a:gd name="connsiteX8" fmla="*/ 161480 w 957118"/>
                <a:gd name="connsiteY8" fmla="*/ 422720 h 704786"/>
                <a:gd name="connsiteX9" fmla="*/ 291528 w 957118"/>
                <a:gd name="connsiteY9" fmla="*/ 515112 h 704786"/>
                <a:gd name="connsiteX10" fmla="*/ 331597 w 957118"/>
                <a:gd name="connsiteY10" fmla="*/ 615125 h 704786"/>
                <a:gd name="connsiteX11" fmla="*/ 385064 w 957118"/>
                <a:gd name="connsiteY11" fmla="*/ 579692 h 704786"/>
                <a:gd name="connsiteX12" fmla="*/ 383095 w 957118"/>
                <a:gd name="connsiteY12" fmla="*/ 567373 h 704786"/>
                <a:gd name="connsiteX13" fmla="*/ 437007 w 957118"/>
                <a:gd name="connsiteY13" fmla="*/ 492062 h 704786"/>
                <a:gd name="connsiteX14" fmla="*/ 437007 w 957118"/>
                <a:gd name="connsiteY14" fmla="*/ 492062 h 704786"/>
                <a:gd name="connsiteX15" fmla="*/ 505650 w 957118"/>
                <a:gd name="connsiteY15" fmla="*/ 517462 h 704786"/>
                <a:gd name="connsiteX16" fmla="*/ 505650 w 957118"/>
                <a:gd name="connsiteY16" fmla="*/ 517462 h 704786"/>
                <a:gd name="connsiteX17" fmla="*/ 547052 w 957118"/>
                <a:gd name="connsiteY17" fmla="*/ 621030 h 704786"/>
                <a:gd name="connsiteX18" fmla="*/ 552831 w 957118"/>
                <a:gd name="connsiteY18" fmla="*/ 704787 h 704786"/>
                <a:gd name="connsiteX19" fmla="*/ 770382 w 957118"/>
                <a:gd name="connsiteY19" fmla="*/ 704787 h 7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7118" h="704786">
                  <a:moveTo>
                    <a:pt x="840867" y="676529"/>
                  </a:moveTo>
                  <a:lnTo>
                    <a:pt x="896747" y="592519"/>
                  </a:lnTo>
                  <a:cubicBezTo>
                    <a:pt x="937006" y="547179"/>
                    <a:pt x="1039368" y="270192"/>
                    <a:pt x="827850" y="121666"/>
                  </a:cubicBezTo>
                  <a:cubicBezTo>
                    <a:pt x="708787" y="38036"/>
                    <a:pt x="592900" y="69278"/>
                    <a:pt x="592900" y="69278"/>
                  </a:cubicBezTo>
                  <a:lnTo>
                    <a:pt x="406400" y="0"/>
                  </a:lnTo>
                  <a:lnTo>
                    <a:pt x="137160" y="50800"/>
                  </a:lnTo>
                  <a:lnTo>
                    <a:pt x="0" y="255778"/>
                  </a:lnTo>
                  <a:lnTo>
                    <a:pt x="8255" y="450914"/>
                  </a:lnTo>
                  <a:lnTo>
                    <a:pt x="161480" y="422720"/>
                  </a:lnTo>
                  <a:lnTo>
                    <a:pt x="291528" y="515112"/>
                  </a:lnTo>
                  <a:lnTo>
                    <a:pt x="331597" y="615125"/>
                  </a:lnTo>
                  <a:lnTo>
                    <a:pt x="385064" y="579692"/>
                  </a:lnTo>
                  <a:lnTo>
                    <a:pt x="383095" y="567373"/>
                  </a:lnTo>
                  <a:cubicBezTo>
                    <a:pt x="377392" y="531737"/>
                    <a:pt x="401435" y="498151"/>
                    <a:pt x="437007" y="492062"/>
                  </a:cubicBezTo>
                  <a:lnTo>
                    <a:pt x="437007" y="492062"/>
                  </a:lnTo>
                  <a:cubicBezTo>
                    <a:pt x="462782" y="487663"/>
                    <a:pt x="488946" y="497345"/>
                    <a:pt x="505650" y="517462"/>
                  </a:cubicBezTo>
                  <a:lnTo>
                    <a:pt x="505650" y="517462"/>
                  </a:lnTo>
                  <a:cubicBezTo>
                    <a:pt x="529988" y="546778"/>
                    <a:pt x="544474" y="583015"/>
                    <a:pt x="547052" y="621030"/>
                  </a:cubicBezTo>
                  <a:lnTo>
                    <a:pt x="552831" y="704787"/>
                  </a:lnTo>
                  <a:lnTo>
                    <a:pt x="770382" y="70478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6E73A01D-3988-96A6-D2EA-3A7CF4DD0B3B}"/>
                </a:ext>
              </a:extLst>
            </p:cNvPr>
            <p:cNvSpPr/>
            <p:nvPr/>
          </p:nvSpPr>
          <p:spPr>
            <a:xfrm>
              <a:off x="6473761" y="768159"/>
              <a:ext cx="413258" cy="774382"/>
            </a:xfrm>
            <a:custGeom>
              <a:avLst/>
              <a:gdLst>
                <a:gd name="connsiteX0" fmla="*/ 374460 w 413258"/>
                <a:gd name="connsiteY0" fmla="*/ 445262 h 774382"/>
                <a:gd name="connsiteX1" fmla="*/ 290703 w 413258"/>
                <a:gd name="connsiteY1" fmla="*/ 377762 h 774382"/>
                <a:gd name="connsiteX2" fmla="*/ 290385 w 413258"/>
                <a:gd name="connsiteY2" fmla="*/ 377698 h 774382"/>
                <a:gd name="connsiteX3" fmla="*/ 319024 w 413258"/>
                <a:gd name="connsiteY3" fmla="*/ 8382 h 774382"/>
                <a:gd name="connsiteX4" fmla="*/ 210312 w 413258"/>
                <a:gd name="connsiteY4" fmla="*/ 0 h 774382"/>
                <a:gd name="connsiteX5" fmla="*/ 182309 w 413258"/>
                <a:gd name="connsiteY5" fmla="*/ 361950 h 774382"/>
                <a:gd name="connsiteX6" fmla="*/ 84074 w 413258"/>
                <a:gd name="connsiteY6" fmla="*/ 399923 h 774382"/>
                <a:gd name="connsiteX7" fmla="*/ 16573 w 413258"/>
                <a:gd name="connsiteY7" fmla="*/ 483616 h 774382"/>
                <a:gd name="connsiteX8" fmla="*/ 0 w 413258"/>
                <a:gd name="connsiteY8" fmla="*/ 589915 h 774382"/>
                <a:gd name="connsiteX9" fmla="*/ 38735 w 413258"/>
                <a:gd name="connsiteY9" fmla="*/ 690245 h 774382"/>
                <a:gd name="connsiteX10" fmla="*/ 122492 w 413258"/>
                <a:gd name="connsiteY10" fmla="*/ 757809 h 774382"/>
                <a:gd name="connsiteX11" fmla="*/ 228791 w 413258"/>
                <a:gd name="connsiteY11" fmla="*/ 774383 h 774382"/>
                <a:gd name="connsiteX12" fmla="*/ 329121 w 413258"/>
                <a:gd name="connsiteY12" fmla="*/ 735584 h 774382"/>
                <a:gd name="connsiteX13" fmla="*/ 396621 w 413258"/>
                <a:gd name="connsiteY13" fmla="*/ 651891 h 774382"/>
                <a:gd name="connsiteX14" fmla="*/ 413258 w 413258"/>
                <a:gd name="connsiteY14" fmla="*/ 545592 h 774382"/>
                <a:gd name="connsiteX15" fmla="*/ 374460 w 413258"/>
                <a:gd name="connsiteY15" fmla="*/ 445262 h 7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258" h="774382">
                  <a:moveTo>
                    <a:pt x="374460" y="445262"/>
                  </a:moveTo>
                  <a:lnTo>
                    <a:pt x="290703" y="377762"/>
                  </a:lnTo>
                  <a:lnTo>
                    <a:pt x="290385" y="377698"/>
                  </a:lnTo>
                  <a:lnTo>
                    <a:pt x="319024" y="8382"/>
                  </a:lnTo>
                  <a:lnTo>
                    <a:pt x="210312" y="0"/>
                  </a:lnTo>
                  <a:lnTo>
                    <a:pt x="182309" y="361950"/>
                  </a:lnTo>
                  <a:lnTo>
                    <a:pt x="84074" y="399923"/>
                  </a:lnTo>
                  <a:lnTo>
                    <a:pt x="16573" y="483616"/>
                  </a:lnTo>
                  <a:lnTo>
                    <a:pt x="0" y="589915"/>
                  </a:lnTo>
                  <a:lnTo>
                    <a:pt x="38735" y="690245"/>
                  </a:lnTo>
                  <a:lnTo>
                    <a:pt x="122492" y="757809"/>
                  </a:lnTo>
                  <a:lnTo>
                    <a:pt x="228791" y="774383"/>
                  </a:lnTo>
                  <a:lnTo>
                    <a:pt x="329121" y="735584"/>
                  </a:lnTo>
                  <a:lnTo>
                    <a:pt x="396621" y="651891"/>
                  </a:lnTo>
                  <a:lnTo>
                    <a:pt x="413258" y="545592"/>
                  </a:lnTo>
                  <a:lnTo>
                    <a:pt x="374460" y="445262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6B04462A-2142-969D-6B65-0D73BB6E71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1E30E82E-603E-A61E-B29E-6576B14AB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42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klockslag utan bil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 sz="1600"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i="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2436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92263"/>
            <a:ext cx="9985375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 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763" y="6443281"/>
            <a:ext cx="1620837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A2B13E-79FA-4ADA-8313-D3C0B64A2350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443281"/>
            <a:ext cx="4114800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443281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D57C02D0-386B-BA28-F11B-9B0FD18E4563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1426" y="409576"/>
            <a:ext cx="587402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97" r:id="rId3"/>
    <p:sldLayoutId id="2147483682" r:id="rId4"/>
    <p:sldLayoutId id="2147483698" r:id="rId5"/>
    <p:sldLayoutId id="2147483683" r:id="rId6"/>
    <p:sldLayoutId id="2147483699" r:id="rId7"/>
    <p:sldLayoutId id="2147483685" r:id="rId8"/>
    <p:sldLayoutId id="2147483693" r:id="rId9"/>
    <p:sldLayoutId id="2147483661" r:id="rId10"/>
    <p:sldLayoutId id="2147483687" r:id="rId11"/>
    <p:sldLayoutId id="2147483686" r:id="rId12"/>
    <p:sldLayoutId id="2147483662" r:id="rId13"/>
    <p:sldLayoutId id="2147483680" r:id="rId14"/>
    <p:sldLayoutId id="2147483681" r:id="rId15"/>
    <p:sldLayoutId id="2147483688" r:id="rId16"/>
    <p:sldLayoutId id="2147483668" r:id="rId17"/>
    <p:sldLayoutId id="2147483691" r:id="rId18"/>
    <p:sldLayoutId id="2147483696" r:id="rId19"/>
    <p:sldLayoutId id="2147483664" r:id="rId20"/>
    <p:sldLayoutId id="2147483692" r:id="rId21"/>
    <p:sldLayoutId id="2147483665" r:id="rId22"/>
    <p:sldLayoutId id="2147483689" r:id="rId23"/>
    <p:sldLayoutId id="2147483674" r:id="rId24"/>
    <p:sldLayoutId id="2147483695" r:id="rId25"/>
    <p:sldLayoutId id="2147483666" r:id="rId26"/>
    <p:sldLayoutId id="2147483667" r:id="rId27"/>
    <p:sldLayoutId id="2147483654" r:id="rId28"/>
    <p:sldLayoutId id="2147483684" r:id="rId29"/>
    <p:sldLayoutId id="2147483658" r:id="rId30"/>
    <p:sldLayoutId id="2147483677" r:id="rId31"/>
    <p:sldLayoutId id="2147483678" r:id="rId32"/>
    <p:sldLayoutId id="2147483671" r:id="rId33"/>
    <p:sldLayoutId id="2147483672" r:id="rId34"/>
    <p:sldLayoutId id="2147483694" r:id="rId3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hf hdr="0" ftr="0" dt="0"/>
  <p:txStyles>
    <p:titleStyle>
      <a:lvl1pPr algn="l" defTabSz="914418" rtl="0" eaLnBrk="1" latinLnBrk="0" hangingPunct="1">
        <a:lnSpc>
          <a:spcPct val="100000"/>
        </a:lnSpc>
        <a:spcBef>
          <a:spcPct val="0"/>
        </a:spcBef>
        <a:buNone/>
        <a:defRPr sz="2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28605" algn="l" defTabSz="914418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88000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lang="sv-SE" sz="1800" b="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82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32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84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36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8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F0000"/>
          </p15:clr>
        </p15:guide>
        <p15:guide id="2" pos="1494" userDrawn="1">
          <p15:clr>
            <a:srgbClr val="FF0000"/>
          </p15:clr>
        </p15:guide>
        <p15:guide id="3" pos="1655" userDrawn="1">
          <p15:clr>
            <a:srgbClr val="FF0000"/>
          </p15:clr>
        </p15:guide>
        <p15:guide id="4" pos="2667" userDrawn="1">
          <p15:clr>
            <a:srgbClr val="FF0000"/>
          </p15:clr>
        </p15:guide>
        <p15:guide id="5" pos="2828" userDrawn="1">
          <p15:clr>
            <a:srgbClr val="FF0000"/>
          </p15:clr>
        </p15:guide>
        <p15:guide id="6" pos="3840" userDrawn="1">
          <p15:clr>
            <a:srgbClr val="FF0000"/>
          </p15:clr>
        </p15:guide>
        <p15:guide id="7" pos="4001" userDrawn="1">
          <p15:clr>
            <a:srgbClr val="FF0000"/>
          </p15:clr>
        </p15:guide>
        <p15:guide id="8" pos="5012" userDrawn="1">
          <p15:clr>
            <a:srgbClr val="FF0000"/>
          </p15:clr>
        </p15:guide>
        <p15:guide id="9" pos="5173" userDrawn="1">
          <p15:clr>
            <a:srgbClr val="FF0000"/>
          </p15:clr>
        </p15:guide>
        <p15:guide id="10" pos="6185" userDrawn="1">
          <p15:clr>
            <a:srgbClr val="FF0000"/>
          </p15:clr>
        </p15:guide>
        <p15:guide id="11" pos="6346" userDrawn="1">
          <p15:clr>
            <a:srgbClr val="FF0000"/>
          </p15:clr>
        </p15:guide>
        <p15:guide id="12" pos="7357" userDrawn="1">
          <p15:clr>
            <a:srgbClr val="FF0000"/>
          </p15:clr>
        </p15:guide>
        <p15:guide id="13" orient="horz" pos="483" userDrawn="1">
          <p15:clr>
            <a:srgbClr val="FF0000"/>
          </p15:clr>
        </p15:guide>
        <p15:guide id="14" orient="horz" pos="4147" userDrawn="1">
          <p15:clr>
            <a:srgbClr val="FF0000"/>
          </p15:clr>
        </p15:guide>
        <p15:guide id="15" pos="6935" userDrawn="1">
          <p15:clr>
            <a:srgbClr val="547EBF"/>
          </p15:clr>
        </p15:guide>
        <p15:guide id="16" pos="6773" userDrawn="1">
          <p15:clr>
            <a:srgbClr val="547EBF"/>
          </p15:clr>
        </p15:guide>
        <p15:guide id="17" orient="horz" pos="3768" userDrawn="1">
          <p15:clr>
            <a:srgbClr val="FF0000"/>
          </p15:clr>
        </p15:guide>
        <p15:guide id="18" orient="horz" pos="913" userDrawn="1">
          <p15:clr>
            <a:srgbClr val="FF0000"/>
          </p15:clr>
        </p15:guide>
        <p15:guide id="19" orient="horz" pos="1003" userDrawn="1">
          <p15:clr>
            <a:srgbClr val="FF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E51D140B-720E-D937-4D4A-D403EB16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B3951C3-83B5-4449-B648-AB727AA9EF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A9E4B61-736A-4E8E-805C-4CC1699C6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40" y="969438"/>
            <a:ext cx="5363320" cy="451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0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:fade/>
      </p:transition>
    </mc:Choice>
    <mc:Fallback xmlns="">
      <p:transition spd="slow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>
            <a:extLst>
              <a:ext uri="{FF2B5EF4-FFF2-40B4-BE49-F238E27FC236}">
                <a16:creationId xmlns:a16="http://schemas.microsoft.com/office/drawing/2014/main" id="{9527F5E2-7840-6905-813C-A6418055BAAE}"/>
              </a:ext>
            </a:extLst>
          </p:cNvPr>
          <p:cNvSpPr txBox="1"/>
          <p:nvPr/>
        </p:nvSpPr>
        <p:spPr>
          <a:xfrm>
            <a:off x="8877702" y="300657"/>
            <a:ext cx="102239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v-SE" sz="4000" b="1" dirty="0">
              <a:solidFill>
                <a:srgbClr val="C8EBFA"/>
              </a:solidFill>
              <a:latin typeface="Ambit" panose="00000500000000000000" pitchFamily="50" charset="0"/>
            </a:endParaRP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265F8FAE-6064-71C0-D502-423A71EBEA9D}"/>
              </a:ext>
            </a:extLst>
          </p:cNvPr>
          <p:cNvGrpSpPr/>
          <p:nvPr/>
        </p:nvGrpSpPr>
        <p:grpSpPr>
          <a:xfrm>
            <a:off x="5801790" y="678305"/>
            <a:ext cx="5390413" cy="5566705"/>
            <a:chOff x="5957442" y="1586698"/>
            <a:chExt cx="4230634" cy="4368996"/>
          </a:xfrm>
        </p:grpSpPr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D40B28E9-5926-0BBF-72ED-B6469C2B665F}"/>
                </a:ext>
              </a:extLst>
            </p:cNvPr>
            <p:cNvSpPr/>
            <p:nvPr/>
          </p:nvSpPr>
          <p:spPr>
            <a:xfrm>
              <a:off x="8937181" y="3071307"/>
              <a:ext cx="376250" cy="608389"/>
            </a:xfrm>
            <a:custGeom>
              <a:avLst/>
              <a:gdLst>
                <a:gd name="connsiteX0" fmla="*/ 341104 w 376250"/>
                <a:gd name="connsiteY0" fmla="*/ 175135 h 608389"/>
                <a:gd name="connsiteX1" fmla="*/ 341104 w 376250"/>
                <a:gd name="connsiteY1" fmla="*/ 175135 h 608389"/>
                <a:gd name="connsiteX2" fmla="*/ 368332 w 376250"/>
                <a:gd name="connsiteY2" fmla="*/ 168735 h 608389"/>
                <a:gd name="connsiteX3" fmla="*/ 376250 w 376250"/>
                <a:gd name="connsiteY3" fmla="*/ 169983 h 608389"/>
                <a:gd name="connsiteX4" fmla="*/ 371586 w 376250"/>
                <a:gd name="connsiteY4" fmla="*/ 224275 h 608389"/>
                <a:gd name="connsiteX5" fmla="*/ 352060 w 376250"/>
                <a:gd name="connsiteY5" fmla="*/ 296954 h 608389"/>
                <a:gd name="connsiteX6" fmla="*/ 342297 w 376250"/>
                <a:gd name="connsiteY6" fmla="*/ 362528 h 608389"/>
                <a:gd name="connsiteX7" fmla="*/ 310189 w 376250"/>
                <a:gd name="connsiteY7" fmla="*/ 434231 h 608389"/>
                <a:gd name="connsiteX8" fmla="*/ 267774 w 376250"/>
                <a:gd name="connsiteY8" fmla="*/ 485269 h 608389"/>
                <a:gd name="connsiteX9" fmla="*/ 235394 w 376250"/>
                <a:gd name="connsiteY9" fmla="*/ 576281 h 608389"/>
                <a:gd name="connsiteX10" fmla="*/ 236099 w 376250"/>
                <a:gd name="connsiteY10" fmla="*/ 608390 h 608389"/>
                <a:gd name="connsiteX11" fmla="*/ 43336 w 376250"/>
                <a:gd name="connsiteY11" fmla="*/ 604756 h 608389"/>
                <a:gd name="connsiteX12" fmla="*/ 71161 w 376250"/>
                <a:gd name="connsiteY12" fmla="*/ 509405 h 608389"/>
                <a:gd name="connsiteX13" fmla="*/ 6346 w 376250"/>
                <a:gd name="connsiteY13" fmla="*/ 377444 h 608389"/>
                <a:gd name="connsiteX14" fmla="*/ 0 w 376250"/>
                <a:gd name="connsiteY14" fmla="*/ 254214 h 608389"/>
                <a:gd name="connsiteX15" fmla="*/ 54835 w 376250"/>
                <a:gd name="connsiteY15" fmla="*/ 112490 h 608389"/>
                <a:gd name="connsiteX16" fmla="*/ 92259 w 376250"/>
                <a:gd name="connsiteY16" fmla="*/ 91934 h 608389"/>
                <a:gd name="connsiteX17" fmla="*/ 135270 w 376250"/>
                <a:gd name="connsiteY17" fmla="*/ 29885 h 608389"/>
                <a:gd name="connsiteX18" fmla="*/ 203393 w 376250"/>
                <a:gd name="connsiteY18" fmla="*/ 1627 h 608389"/>
                <a:gd name="connsiteX19" fmla="*/ 280032 w 376250"/>
                <a:gd name="connsiteY19" fmla="*/ 0 h 608389"/>
                <a:gd name="connsiteX20" fmla="*/ 282202 w 376250"/>
                <a:gd name="connsiteY20" fmla="*/ 9220 h 608389"/>
                <a:gd name="connsiteX21" fmla="*/ 268425 w 376250"/>
                <a:gd name="connsiteY21" fmla="*/ 65682 h 608389"/>
                <a:gd name="connsiteX22" fmla="*/ 224818 w 376250"/>
                <a:gd name="connsiteY22" fmla="*/ 103975 h 608389"/>
                <a:gd name="connsiteX23" fmla="*/ 193359 w 376250"/>
                <a:gd name="connsiteY23" fmla="*/ 178444 h 608389"/>
                <a:gd name="connsiteX24" fmla="*/ 197752 w 376250"/>
                <a:gd name="connsiteY24" fmla="*/ 249008 h 608389"/>
                <a:gd name="connsiteX25" fmla="*/ 218363 w 376250"/>
                <a:gd name="connsiteY25" fmla="*/ 297714 h 608389"/>
                <a:gd name="connsiteX26" fmla="*/ 246296 w 376250"/>
                <a:gd name="connsiteY26" fmla="*/ 318812 h 608389"/>
                <a:gd name="connsiteX27" fmla="*/ 246296 w 376250"/>
                <a:gd name="connsiteY27" fmla="*/ 318812 h 608389"/>
                <a:gd name="connsiteX28" fmla="*/ 290880 w 376250"/>
                <a:gd name="connsiteY28" fmla="*/ 289578 h 608389"/>
                <a:gd name="connsiteX29" fmla="*/ 296683 w 376250"/>
                <a:gd name="connsiteY29" fmla="*/ 265062 h 608389"/>
                <a:gd name="connsiteX30" fmla="*/ 308507 w 376250"/>
                <a:gd name="connsiteY30" fmla="*/ 223895 h 608389"/>
                <a:gd name="connsiteX31" fmla="*/ 312412 w 376250"/>
                <a:gd name="connsiteY31" fmla="*/ 213048 h 608389"/>
                <a:gd name="connsiteX32" fmla="*/ 341158 w 376250"/>
                <a:gd name="connsiteY32" fmla="*/ 175298 h 60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76250" h="608389">
                  <a:moveTo>
                    <a:pt x="341104" y="175135"/>
                  </a:moveTo>
                  <a:lnTo>
                    <a:pt x="341104" y="175135"/>
                  </a:lnTo>
                  <a:cubicBezTo>
                    <a:pt x="349023" y="169549"/>
                    <a:pt x="358786" y="167271"/>
                    <a:pt x="368332" y="168735"/>
                  </a:cubicBezTo>
                  <a:lnTo>
                    <a:pt x="376250" y="169983"/>
                  </a:lnTo>
                  <a:lnTo>
                    <a:pt x="371586" y="224275"/>
                  </a:lnTo>
                  <a:lnTo>
                    <a:pt x="352060" y="296954"/>
                  </a:lnTo>
                  <a:lnTo>
                    <a:pt x="342297" y="362528"/>
                  </a:lnTo>
                  <a:cubicBezTo>
                    <a:pt x="338338" y="388942"/>
                    <a:pt x="327273" y="413729"/>
                    <a:pt x="310189" y="434231"/>
                  </a:cubicBezTo>
                  <a:lnTo>
                    <a:pt x="267774" y="485269"/>
                  </a:lnTo>
                  <a:cubicBezTo>
                    <a:pt x="267774" y="485269"/>
                    <a:pt x="235882" y="571454"/>
                    <a:pt x="235394" y="576281"/>
                  </a:cubicBezTo>
                  <a:lnTo>
                    <a:pt x="236099" y="608390"/>
                  </a:lnTo>
                  <a:lnTo>
                    <a:pt x="43336" y="604756"/>
                  </a:lnTo>
                  <a:lnTo>
                    <a:pt x="71161" y="509405"/>
                  </a:lnTo>
                  <a:lnTo>
                    <a:pt x="6346" y="377444"/>
                  </a:lnTo>
                  <a:lnTo>
                    <a:pt x="0" y="254214"/>
                  </a:lnTo>
                  <a:lnTo>
                    <a:pt x="54835" y="112490"/>
                  </a:lnTo>
                  <a:lnTo>
                    <a:pt x="92259" y="91934"/>
                  </a:lnTo>
                  <a:lnTo>
                    <a:pt x="135270" y="29885"/>
                  </a:lnTo>
                  <a:lnTo>
                    <a:pt x="203393" y="1627"/>
                  </a:lnTo>
                  <a:lnTo>
                    <a:pt x="280032" y="0"/>
                  </a:lnTo>
                  <a:lnTo>
                    <a:pt x="282202" y="9220"/>
                  </a:lnTo>
                  <a:cubicBezTo>
                    <a:pt x="286920" y="29180"/>
                    <a:pt x="281822" y="50170"/>
                    <a:pt x="268425" y="65682"/>
                  </a:cubicBezTo>
                  <a:lnTo>
                    <a:pt x="224818" y="103975"/>
                  </a:lnTo>
                  <a:lnTo>
                    <a:pt x="193359" y="178444"/>
                  </a:lnTo>
                  <a:lnTo>
                    <a:pt x="197752" y="249008"/>
                  </a:lnTo>
                  <a:lnTo>
                    <a:pt x="218363" y="297714"/>
                  </a:lnTo>
                  <a:cubicBezTo>
                    <a:pt x="224655" y="309158"/>
                    <a:pt x="236587" y="317402"/>
                    <a:pt x="246296" y="318812"/>
                  </a:cubicBezTo>
                  <a:lnTo>
                    <a:pt x="246296" y="318812"/>
                  </a:lnTo>
                  <a:cubicBezTo>
                    <a:pt x="266418" y="321795"/>
                    <a:pt x="285564" y="309212"/>
                    <a:pt x="290880" y="289578"/>
                  </a:cubicBezTo>
                  <a:cubicBezTo>
                    <a:pt x="292669" y="282961"/>
                    <a:pt x="294839" y="273469"/>
                    <a:pt x="296683" y="265062"/>
                  </a:cubicBezTo>
                  <a:cubicBezTo>
                    <a:pt x="299720" y="251123"/>
                    <a:pt x="303680" y="237346"/>
                    <a:pt x="308507" y="223895"/>
                  </a:cubicBezTo>
                  <a:lnTo>
                    <a:pt x="312412" y="213048"/>
                  </a:lnTo>
                  <a:cubicBezTo>
                    <a:pt x="317890" y="197807"/>
                    <a:pt x="327924" y="184627"/>
                    <a:pt x="341158" y="175298"/>
                  </a:cubicBezTo>
                  <a:close/>
                </a:path>
              </a:pathLst>
            </a:custGeom>
            <a:solidFill>
              <a:srgbClr val="FAD1C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0F90013C-6610-A2A9-469C-B282DD3E9934}"/>
                </a:ext>
              </a:extLst>
            </p:cNvPr>
            <p:cNvSpPr/>
            <p:nvPr/>
          </p:nvSpPr>
          <p:spPr>
            <a:xfrm>
              <a:off x="6469831" y="5196414"/>
              <a:ext cx="574491" cy="463194"/>
            </a:xfrm>
            <a:custGeom>
              <a:avLst/>
              <a:gdLst>
                <a:gd name="connsiteX0" fmla="*/ 156043 w 574491"/>
                <a:gd name="connsiteY0" fmla="*/ 147040 h 463194"/>
                <a:gd name="connsiteX1" fmla="*/ 274066 w 574491"/>
                <a:gd name="connsiteY1" fmla="*/ 150294 h 463194"/>
                <a:gd name="connsiteX2" fmla="*/ 281008 w 574491"/>
                <a:gd name="connsiteY2" fmla="*/ 132124 h 463194"/>
                <a:gd name="connsiteX3" fmla="*/ 214241 w 574491"/>
                <a:gd name="connsiteY3" fmla="*/ 80110 h 463194"/>
                <a:gd name="connsiteX4" fmla="*/ 177793 w 574491"/>
                <a:gd name="connsiteY4" fmla="*/ 58197 h 463194"/>
                <a:gd name="connsiteX5" fmla="*/ 153874 w 574491"/>
                <a:gd name="connsiteY5" fmla="*/ 10414 h 463194"/>
                <a:gd name="connsiteX6" fmla="*/ 154959 w 574491"/>
                <a:gd name="connsiteY6" fmla="*/ 0 h 463194"/>
                <a:gd name="connsiteX7" fmla="*/ 207027 w 574491"/>
                <a:gd name="connsiteY7" fmla="*/ 4556 h 463194"/>
                <a:gd name="connsiteX8" fmla="*/ 366867 w 574491"/>
                <a:gd name="connsiteY8" fmla="*/ 61994 h 463194"/>
                <a:gd name="connsiteX9" fmla="*/ 473445 w 574491"/>
                <a:gd name="connsiteY9" fmla="*/ 132504 h 463194"/>
                <a:gd name="connsiteX10" fmla="*/ 574491 w 574491"/>
                <a:gd name="connsiteY10" fmla="*/ 163908 h 463194"/>
                <a:gd name="connsiteX11" fmla="*/ 527846 w 574491"/>
                <a:gd name="connsiteY11" fmla="*/ 463194 h 463194"/>
                <a:gd name="connsiteX12" fmla="*/ 245265 w 574491"/>
                <a:gd name="connsiteY12" fmla="*/ 429946 h 463194"/>
                <a:gd name="connsiteX13" fmla="*/ 178769 w 574491"/>
                <a:gd name="connsiteY13" fmla="*/ 376739 h 463194"/>
                <a:gd name="connsiteX14" fmla="*/ 175460 w 574491"/>
                <a:gd name="connsiteY14" fmla="*/ 326840 h 463194"/>
                <a:gd name="connsiteX15" fmla="*/ 135541 w 574491"/>
                <a:gd name="connsiteY15" fmla="*/ 266960 h 463194"/>
                <a:gd name="connsiteX16" fmla="*/ 115582 w 574491"/>
                <a:gd name="connsiteY16" fmla="*/ 217061 h 463194"/>
                <a:gd name="connsiteX17" fmla="*/ 44313 w 574491"/>
                <a:gd name="connsiteY17" fmla="*/ 164505 h 463194"/>
                <a:gd name="connsiteX18" fmla="*/ 0 w 574491"/>
                <a:gd name="connsiteY18" fmla="*/ 95622 h 463194"/>
                <a:gd name="connsiteX19" fmla="*/ 0 w 574491"/>
                <a:gd name="connsiteY19" fmla="*/ 37099 h 463194"/>
                <a:gd name="connsiteX20" fmla="*/ 23648 w 574491"/>
                <a:gd name="connsiteY20" fmla="*/ 20719 h 463194"/>
                <a:gd name="connsiteX21" fmla="*/ 23648 w 574491"/>
                <a:gd name="connsiteY21" fmla="*/ 20719 h 463194"/>
                <a:gd name="connsiteX22" fmla="*/ 52774 w 574491"/>
                <a:gd name="connsiteY22" fmla="*/ 53587 h 463194"/>
                <a:gd name="connsiteX23" fmla="*/ 58740 w 574491"/>
                <a:gd name="connsiteY23" fmla="*/ 77940 h 463194"/>
                <a:gd name="connsiteX24" fmla="*/ 98822 w 574491"/>
                <a:gd name="connsiteY24" fmla="*/ 122253 h 463194"/>
                <a:gd name="connsiteX25" fmla="*/ 156097 w 574491"/>
                <a:gd name="connsiteY25" fmla="*/ 146877 h 46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4491" h="463194">
                  <a:moveTo>
                    <a:pt x="156043" y="147040"/>
                  </a:moveTo>
                  <a:lnTo>
                    <a:pt x="274066" y="150294"/>
                  </a:lnTo>
                  <a:cubicBezTo>
                    <a:pt x="283937" y="150728"/>
                    <a:pt x="288656" y="138362"/>
                    <a:pt x="281008" y="132124"/>
                  </a:cubicBezTo>
                  <a:lnTo>
                    <a:pt x="214241" y="80110"/>
                  </a:lnTo>
                  <a:lnTo>
                    <a:pt x="177793" y="58197"/>
                  </a:lnTo>
                  <a:cubicBezTo>
                    <a:pt x="161250" y="48272"/>
                    <a:pt x="151921" y="29614"/>
                    <a:pt x="153874" y="10414"/>
                  </a:cubicBezTo>
                  <a:lnTo>
                    <a:pt x="154959" y="0"/>
                  </a:lnTo>
                  <a:lnTo>
                    <a:pt x="207027" y="4556"/>
                  </a:lnTo>
                  <a:lnTo>
                    <a:pt x="366867" y="61994"/>
                  </a:lnTo>
                  <a:lnTo>
                    <a:pt x="473445" y="132504"/>
                  </a:lnTo>
                  <a:lnTo>
                    <a:pt x="574491" y="163908"/>
                  </a:lnTo>
                  <a:lnTo>
                    <a:pt x="527846" y="463194"/>
                  </a:lnTo>
                  <a:lnTo>
                    <a:pt x="245265" y="429946"/>
                  </a:lnTo>
                  <a:cubicBezTo>
                    <a:pt x="245265" y="429946"/>
                    <a:pt x="182078" y="383410"/>
                    <a:pt x="178769" y="376739"/>
                  </a:cubicBezTo>
                  <a:cubicBezTo>
                    <a:pt x="175460" y="370067"/>
                    <a:pt x="175460" y="326840"/>
                    <a:pt x="175460" y="326840"/>
                  </a:cubicBezTo>
                  <a:lnTo>
                    <a:pt x="135541" y="266960"/>
                  </a:lnTo>
                  <a:lnTo>
                    <a:pt x="115582" y="217061"/>
                  </a:lnTo>
                  <a:lnTo>
                    <a:pt x="44313" y="164505"/>
                  </a:lnTo>
                  <a:lnTo>
                    <a:pt x="0" y="95622"/>
                  </a:lnTo>
                  <a:lnTo>
                    <a:pt x="0" y="37099"/>
                  </a:lnTo>
                  <a:cubicBezTo>
                    <a:pt x="0" y="24895"/>
                    <a:pt x="12204" y="16434"/>
                    <a:pt x="23648" y="20719"/>
                  </a:cubicBezTo>
                  <a:lnTo>
                    <a:pt x="23648" y="20719"/>
                  </a:lnTo>
                  <a:cubicBezTo>
                    <a:pt x="38184" y="26197"/>
                    <a:pt x="49086" y="38509"/>
                    <a:pt x="52774" y="53587"/>
                  </a:cubicBezTo>
                  <a:lnTo>
                    <a:pt x="58740" y="77940"/>
                  </a:lnTo>
                  <a:lnTo>
                    <a:pt x="98822" y="122253"/>
                  </a:lnTo>
                  <a:lnTo>
                    <a:pt x="156097" y="146877"/>
                  </a:lnTo>
                  <a:close/>
                </a:path>
              </a:pathLst>
            </a:custGeom>
            <a:solidFill>
              <a:srgbClr val="FAD1C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8F2EEC17-F138-A2DA-9525-2BD53C46742F}"/>
                </a:ext>
              </a:extLst>
            </p:cNvPr>
            <p:cNvSpPr/>
            <p:nvPr/>
          </p:nvSpPr>
          <p:spPr>
            <a:xfrm>
              <a:off x="7649566" y="4508999"/>
              <a:ext cx="1476580" cy="1200562"/>
            </a:xfrm>
            <a:custGeom>
              <a:avLst/>
              <a:gdLst>
                <a:gd name="connsiteX0" fmla="*/ 455655 w 1476580"/>
                <a:gd name="connsiteY0" fmla="*/ 53208 h 1200562"/>
                <a:gd name="connsiteX1" fmla="*/ 675103 w 1476580"/>
                <a:gd name="connsiteY1" fmla="*/ 0 h 1200562"/>
                <a:gd name="connsiteX2" fmla="*/ 774901 w 1476580"/>
                <a:gd name="connsiteY2" fmla="*/ 133046 h 1200562"/>
                <a:gd name="connsiteX3" fmla="*/ 987732 w 1476580"/>
                <a:gd name="connsiteY3" fmla="*/ 236153 h 1200562"/>
                <a:gd name="connsiteX4" fmla="*/ 1290381 w 1476580"/>
                <a:gd name="connsiteY4" fmla="*/ 236153 h 1200562"/>
                <a:gd name="connsiteX5" fmla="*/ 1452608 w 1476580"/>
                <a:gd name="connsiteY5" fmla="*/ 311490 h 1200562"/>
                <a:gd name="connsiteX6" fmla="*/ 1476581 w 1476580"/>
                <a:gd name="connsiteY6" fmla="*/ 518788 h 1200562"/>
                <a:gd name="connsiteX7" fmla="*/ 1330843 w 1476580"/>
                <a:gd name="connsiteY7" fmla="*/ 947813 h 1200562"/>
                <a:gd name="connsiteX8" fmla="*/ 1084167 w 1476580"/>
                <a:gd name="connsiteY8" fmla="*/ 1200563 h 1200562"/>
                <a:gd name="connsiteX9" fmla="*/ 385796 w 1476580"/>
                <a:gd name="connsiteY9" fmla="*/ 1114107 h 1200562"/>
                <a:gd name="connsiteX10" fmla="*/ 76530 w 1476580"/>
                <a:gd name="connsiteY10" fmla="*/ 997712 h 1200562"/>
                <a:gd name="connsiteX11" fmla="*/ 0 w 1476580"/>
                <a:gd name="connsiteY11" fmla="*/ 761559 h 1200562"/>
                <a:gd name="connsiteX12" fmla="*/ 113087 w 1476580"/>
                <a:gd name="connsiteY12" fmla="*/ 352548 h 1200562"/>
                <a:gd name="connsiteX13" fmla="*/ 455655 w 1476580"/>
                <a:gd name="connsiteY13" fmla="*/ 53208 h 120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6580" h="1200562">
                  <a:moveTo>
                    <a:pt x="455655" y="53208"/>
                  </a:moveTo>
                  <a:lnTo>
                    <a:pt x="675103" y="0"/>
                  </a:lnTo>
                  <a:lnTo>
                    <a:pt x="774901" y="133046"/>
                  </a:lnTo>
                  <a:lnTo>
                    <a:pt x="987732" y="236153"/>
                  </a:lnTo>
                  <a:lnTo>
                    <a:pt x="1290381" y="236153"/>
                  </a:lnTo>
                  <a:lnTo>
                    <a:pt x="1452608" y="311490"/>
                  </a:lnTo>
                  <a:lnTo>
                    <a:pt x="1476581" y="518788"/>
                  </a:lnTo>
                  <a:lnTo>
                    <a:pt x="1330843" y="947813"/>
                  </a:lnTo>
                  <a:lnTo>
                    <a:pt x="1084167" y="1200563"/>
                  </a:lnTo>
                  <a:lnTo>
                    <a:pt x="385796" y="1114107"/>
                  </a:lnTo>
                  <a:lnTo>
                    <a:pt x="76530" y="997712"/>
                  </a:lnTo>
                  <a:lnTo>
                    <a:pt x="0" y="761559"/>
                  </a:lnTo>
                  <a:lnTo>
                    <a:pt x="113087" y="352548"/>
                  </a:lnTo>
                  <a:lnTo>
                    <a:pt x="455655" y="53208"/>
                  </a:ln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5BBE5287-ABE5-6CCC-7A43-4D9D56302B2C}"/>
                </a:ext>
              </a:extLst>
            </p:cNvPr>
            <p:cNvSpPr/>
            <p:nvPr/>
          </p:nvSpPr>
          <p:spPr>
            <a:xfrm>
              <a:off x="7762653" y="2280839"/>
              <a:ext cx="249441" cy="282635"/>
            </a:xfrm>
            <a:custGeom>
              <a:avLst/>
              <a:gdLst>
                <a:gd name="connsiteX0" fmla="*/ 199542 w 249441"/>
                <a:gd name="connsiteY0" fmla="*/ 26577 h 282635"/>
                <a:gd name="connsiteX1" fmla="*/ 249441 w 249441"/>
                <a:gd name="connsiteY1" fmla="*/ 266039 h 282635"/>
                <a:gd name="connsiteX2" fmla="*/ 0 w 249441"/>
                <a:gd name="connsiteY2" fmla="*/ 282635 h 282635"/>
                <a:gd name="connsiteX3" fmla="*/ 0 w 249441"/>
                <a:gd name="connsiteY3" fmla="*/ 0 h 282635"/>
                <a:gd name="connsiteX4" fmla="*/ 199542 w 249441"/>
                <a:gd name="connsiteY4" fmla="*/ 26577 h 28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441" h="282635">
                  <a:moveTo>
                    <a:pt x="199542" y="26577"/>
                  </a:moveTo>
                  <a:lnTo>
                    <a:pt x="249441" y="266039"/>
                  </a:lnTo>
                  <a:lnTo>
                    <a:pt x="0" y="282635"/>
                  </a:lnTo>
                  <a:lnTo>
                    <a:pt x="0" y="0"/>
                  </a:lnTo>
                  <a:lnTo>
                    <a:pt x="199542" y="26577"/>
                  </a:lnTo>
                  <a:close/>
                </a:path>
              </a:pathLst>
            </a:custGeom>
            <a:solidFill>
              <a:srgbClr val="003CD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A46B2CF5-8DB9-E22F-5E21-E9A98BC3B1C6}"/>
                </a:ext>
              </a:extLst>
            </p:cNvPr>
            <p:cNvSpPr/>
            <p:nvPr/>
          </p:nvSpPr>
          <p:spPr>
            <a:xfrm>
              <a:off x="6302723" y="2640004"/>
              <a:ext cx="295977" cy="322608"/>
            </a:xfrm>
            <a:custGeom>
              <a:avLst/>
              <a:gdLst>
                <a:gd name="connsiteX0" fmla="*/ 202851 w 295977"/>
                <a:gd name="connsiteY0" fmla="*/ 0 h 322608"/>
                <a:gd name="connsiteX1" fmla="*/ 295978 w 295977"/>
                <a:gd name="connsiteY1" fmla="*/ 219502 h 322608"/>
                <a:gd name="connsiteX2" fmla="*/ 83147 w 295977"/>
                <a:gd name="connsiteY2" fmla="*/ 322609 h 322608"/>
                <a:gd name="connsiteX3" fmla="*/ 0 w 295977"/>
                <a:gd name="connsiteY3" fmla="*/ 36611 h 322608"/>
                <a:gd name="connsiteX4" fmla="*/ 202851 w 295977"/>
                <a:gd name="connsiteY4" fmla="*/ 54 h 32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977" h="322608">
                  <a:moveTo>
                    <a:pt x="202851" y="0"/>
                  </a:moveTo>
                  <a:cubicBezTo>
                    <a:pt x="219502" y="9980"/>
                    <a:pt x="295978" y="219502"/>
                    <a:pt x="295978" y="219502"/>
                  </a:cubicBezTo>
                  <a:lnTo>
                    <a:pt x="83147" y="322609"/>
                  </a:lnTo>
                  <a:lnTo>
                    <a:pt x="0" y="36611"/>
                  </a:lnTo>
                  <a:lnTo>
                    <a:pt x="202851" y="54"/>
                  </a:lnTo>
                  <a:close/>
                </a:path>
              </a:pathLst>
            </a:custGeom>
            <a:solidFill>
              <a:srgbClr val="003CD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3DDAE626-A31E-8DB1-7535-66FBF937B751}"/>
                </a:ext>
              </a:extLst>
            </p:cNvPr>
            <p:cNvSpPr/>
            <p:nvPr/>
          </p:nvSpPr>
          <p:spPr>
            <a:xfrm>
              <a:off x="6322737" y="2343864"/>
              <a:ext cx="2161555" cy="3126724"/>
            </a:xfrm>
            <a:custGeom>
              <a:avLst/>
              <a:gdLst>
                <a:gd name="connsiteX0" fmla="*/ 53208 w 2161555"/>
                <a:gd name="connsiteY0" fmla="*/ 988329 h 3126724"/>
                <a:gd name="connsiteX1" fmla="*/ 149155 w 2161555"/>
                <a:gd name="connsiteY1" fmla="*/ 1174637 h 3126724"/>
                <a:gd name="connsiteX2" fmla="*/ 205725 w 2161555"/>
                <a:gd name="connsiteY2" fmla="*/ 1260496 h 3126724"/>
                <a:gd name="connsiteX3" fmla="*/ 323260 w 2161555"/>
                <a:gd name="connsiteY3" fmla="*/ 1717995 h 3126724"/>
                <a:gd name="connsiteX4" fmla="*/ 562776 w 2161555"/>
                <a:gd name="connsiteY4" fmla="*/ 2142301 h 3126724"/>
                <a:gd name="connsiteX5" fmla="*/ 840258 w 2161555"/>
                <a:gd name="connsiteY5" fmla="*/ 2765390 h 3126724"/>
                <a:gd name="connsiteX6" fmla="*/ 1134989 w 2161555"/>
                <a:gd name="connsiteY6" fmla="*/ 3126725 h 3126724"/>
                <a:gd name="connsiteX7" fmla="*/ 1406614 w 2161555"/>
                <a:gd name="connsiteY7" fmla="*/ 3112948 h 3126724"/>
                <a:gd name="connsiteX8" fmla="*/ 1386654 w 2161555"/>
                <a:gd name="connsiteY8" fmla="*/ 2747111 h 3126724"/>
                <a:gd name="connsiteX9" fmla="*/ 1636095 w 2161555"/>
                <a:gd name="connsiteY9" fmla="*/ 2371295 h 3126724"/>
                <a:gd name="connsiteX10" fmla="*/ 2025200 w 2161555"/>
                <a:gd name="connsiteY10" fmla="*/ 2248228 h 3126724"/>
                <a:gd name="connsiteX11" fmla="*/ 2161555 w 2161555"/>
                <a:gd name="connsiteY11" fmla="*/ 2241557 h 3126724"/>
                <a:gd name="connsiteX12" fmla="*/ 2154993 w 2161555"/>
                <a:gd name="connsiteY12" fmla="*/ 2156945 h 3126724"/>
                <a:gd name="connsiteX13" fmla="*/ 2036428 w 2161555"/>
                <a:gd name="connsiteY13" fmla="*/ 1683988 h 3126724"/>
                <a:gd name="connsiteX14" fmla="*/ 2033607 w 2161555"/>
                <a:gd name="connsiteY14" fmla="*/ 1679920 h 3126724"/>
                <a:gd name="connsiteX15" fmla="*/ 2002963 w 2161555"/>
                <a:gd name="connsiteY15" fmla="*/ 1440079 h 3126724"/>
                <a:gd name="connsiteX16" fmla="*/ 1966786 w 2161555"/>
                <a:gd name="connsiteY16" fmla="*/ 1034702 h 3126724"/>
                <a:gd name="connsiteX17" fmla="*/ 1883856 w 2161555"/>
                <a:gd name="connsiteY17" fmla="*/ 776583 h 3126724"/>
                <a:gd name="connsiteX18" fmla="*/ 1785739 w 2161555"/>
                <a:gd name="connsiteY18" fmla="*/ 196234 h 3126724"/>
                <a:gd name="connsiteX19" fmla="*/ 1689303 w 2161555"/>
                <a:gd name="connsiteY19" fmla="*/ 0 h 3126724"/>
                <a:gd name="connsiteX20" fmla="*/ 1609790 w 2161555"/>
                <a:gd name="connsiteY20" fmla="*/ 67798 h 3126724"/>
                <a:gd name="connsiteX21" fmla="*/ 1474954 w 2161555"/>
                <a:gd name="connsiteY21" fmla="*/ 78157 h 3126724"/>
                <a:gd name="connsiteX22" fmla="*/ 1393271 w 2161555"/>
                <a:gd name="connsiteY22" fmla="*/ 25980 h 3126724"/>
                <a:gd name="connsiteX23" fmla="*/ 1329216 w 2161555"/>
                <a:gd name="connsiteY23" fmla="*/ 288222 h 3126724"/>
                <a:gd name="connsiteX24" fmla="*/ 1308714 w 2161555"/>
                <a:gd name="connsiteY24" fmla="*/ 498503 h 3126724"/>
                <a:gd name="connsiteX25" fmla="*/ 1358721 w 2161555"/>
                <a:gd name="connsiteY25" fmla="*/ 796163 h 3126724"/>
                <a:gd name="connsiteX26" fmla="*/ 1400051 w 2161555"/>
                <a:gd name="connsiteY26" fmla="*/ 911256 h 3126724"/>
                <a:gd name="connsiteX27" fmla="*/ 1423319 w 2161555"/>
                <a:gd name="connsiteY27" fmla="*/ 1110799 h 3126724"/>
                <a:gd name="connsiteX28" fmla="*/ 1313595 w 2161555"/>
                <a:gd name="connsiteY28" fmla="*/ 1529843 h 3126724"/>
                <a:gd name="connsiteX29" fmla="*/ 1380091 w 2161555"/>
                <a:gd name="connsiteY29" fmla="*/ 1829130 h 3126724"/>
                <a:gd name="connsiteX30" fmla="*/ 1326883 w 2161555"/>
                <a:gd name="connsiteY30" fmla="*/ 1898988 h 3126724"/>
                <a:gd name="connsiteX31" fmla="*/ 1216183 w 2161555"/>
                <a:gd name="connsiteY31" fmla="*/ 1717941 h 3126724"/>
                <a:gd name="connsiteX32" fmla="*/ 1020926 w 2161555"/>
                <a:gd name="connsiteY32" fmla="*/ 1529843 h 3126724"/>
                <a:gd name="connsiteX33" fmla="*/ 808637 w 2161555"/>
                <a:gd name="connsiteY33" fmla="*/ 1228821 h 3126724"/>
                <a:gd name="connsiteX34" fmla="*/ 276018 w 2161555"/>
                <a:gd name="connsiteY34" fmla="*/ 419099 h 3126724"/>
                <a:gd name="connsiteX35" fmla="*/ 276018 w 2161555"/>
                <a:gd name="connsiteY35" fmla="*/ 419099 h 3126724"/>
                <a:gd name="connsiteX36" fmla="*/ 227041 w 2161555"/>
                <a:gd name="connsiteY36" fmla="*/ 495032 h 3126724"/>
                <a:gd name="connsiteX37" fmla="*/ 95893 w 2161555"/>
                <a:gd name="connsiteY37" fmla="*/ 537121 h 3126724"/>
                <a:gd name="connsiteX38" fmla="*/ 26631 w 2161555"/>
                <a:gd name="connsiteY38" fmla="*/ 488957 h 3126724"/>
                <a:gd name="connsiteX39" fmla="*/ 3092 w 2161555"/>
                <a:gd name="connsiteY39" fmla="*/ 629380 h 3126724"/>
                <a:gd name="connsiteX40" fmla="*/ 0 w 2161555"/>
                <a:gd name="connsiteY40" fmla="*/ 768230 h 3126724"/>
                <a:gd name="connsiteX41" fmla="*/ 53316 w 2161555"/>
                <a:gd name="connsiteY41" fmla="*/ 988274 h 312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161555" h="3126724">
                  <a:moveTo>
                    <a:pt x="53208" y="988329"/>
                  </a:moveTo>
                  <a:lnTo>
                    <a:pt x="149155" y="1174637"/>
                  </a:lnTo>
                  <a:cubicBezTo>
                    <a:pt x="164884" y="1205227"/>
                    <a:pt x="183867" y="1233974"/>
                    <a:pt x="205725" y="1260496"/>
                  </a:cubicBezTo>
                  <a:lnTo>
                    <a:pt x="323260" y="1717995"/>
                  </a:lnTo>
                  <a:lnTo>
                    <a:pt x="562776" y="2142301"/>
                  </a:lnTo>
                  <a:lnTo>
                    <a:pt x="840258" y="2765390"/>
                  </a:lnTo>
                  <a:lnTo>
                    <a:pt x="1134989" y="3126725"/>
                  </a:lnTo>
                  <a:lnTo>
                    <a:pt x="1406614" y="3112948"/>
                  </a:lnTo>
                  <a:lnTo>
                    <a:pt x="1386654" y="2747111"/>
                  </a:lnTo>
                  <a:lnTo>
                    <a:pt x="1636095" y="2371295"/>
                  </a:lnTo>
                  <a:lnTo>
                    <a:pt x="2025200" y="2248228"/>
                  </a:lnTo>
                  <a:lnTo>
                    <a:pt x="2161555" y="2241557"/>
                  </a:lnTo>
                  <a:lnTo>
                    <a:pt x="2154993" y="2156945"/>
                  </a:lnTo>
                  <a:cubicBezTo>
                    <a:pt x="2141921" y="1988319"/>
                    <a:pt x="2143223" y="1815190"/>
                    <a:pt x="2036428" y="1683988"/>
                  </a:cubicBezTo>
                  <a:cubicBezTo>
                    <a:pt x="2034801" y="1681981"/>
                    <a:pt x="2033825" y="1680625"/>
                    <a:pt x="2033607" y="1679920"/>
                  </a:cubicBezTo>
                  <a:cubicBezTo>
                    <a:pt x="2030299" y="1669940"/>
                    <a:pt x="2002963" y="1440079"/>
                    <a:pt x="2002963" y="1440079"/>
                  </a:cubicBezTo>
                  <a:lnTo>
                    <a:pt x="1966786" y="1034702"/>
                  </a:lnTo>
                  <a:lnTo>
                    <a:pt x="1883856" y="776583"/>
                  </a:lnTo>
                  <a:lnTo>
                    <a:pt x="1785739" y="196234"/>
                  </a:lnTo>
                  <a:lnTo>
                    <a:pt x="1689303" y="0"/>
                  </a:lnTo>
                  <a:lnTo>
                    <a:pt x="1609790" y="67798"/>
                  </a:lnTo>
                  <a:lnTo>
                    <a:pt x="1474954" y="78157"/>
                  </a:lnTo>
                  <a:lnTo>
                    <a:pt x="1393271" y="25980"/>
                  </a:lnTo>
                  <a:lnTo>
                    <a:pt x="1329216" y="288222"/>
                  </a:lnTo>
                  <a:lnTo>
                    <a:pt x="1308714" y="498503"/>
                  </a:lnTo>
                  <a:lnTo>
                    <a:pt x="1358721" y="796163"/>
                  </a:lnTo>
                  <a:lnTo>
                    <a:pt x="1400051" y="911256"/>
                  </a:lnTo>
                  <a:lnTo>
                    <a:pt x="1423319" y="1110799"/>
                  </a:lnTo>
                  <a:lnTo>
                    <a:pt x="1313595" y="1529843"/>
                  </a:lnTo>
                  <a:lnTo>
                    <a:pt x="1380091" y="1829130"/>
                  </a:lnTo>
                  <a:lnTo>
                    <a:pt x="1326883" y="1898988"/>
                  </a:lnTo>
                  <a:lnTo>
                    <a:pt x="1216183" y="1717941"/>
                  </a:lnTo>
                  <a:lnTo>
                    <a:pt x="1020926" y="1529843"/>
                  </a:lnTo>
                  <a:lnTo>
                    <a:pt x="808637" y="1228821"/>
                  </a:lnTo>
                  <a:lnTo>
                    <a:pt x="276018" y="419099"/>
                  </a:lnTo>
                  <a:lnTo>
                    <a:pt x="276018" y="419099"/>
                  </a:lnTo>
                  <a:lnTo>
                    <a:pt x="227041" y="495032"/>
                  </a:lnTo>
                  <a:lnTo>
                    <a:pt x="95893" y="537121"/>
                  </a:lnTo>
                  <a:lnTo>
                    <a:pt x="26631" y="488957"/>
                  </a:lnTo>
                  <a:lnTo>
                    <a:pt x="3092" y="629380"/>
                  </a:lnTo>
                  <a:lnTo>
                    <a:pt x="0" y="768230"/>
                  </a:lnTo>
                  <a:lnTo>
                    <a:pt x="53316" y="988274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CD77DB7A-1E47-1BCC-F7A5-A3B423FF4818}"/>
                </a:ext>
              </a:extLst>
            </p:cNvPr>
            <p:cNvSpPr/>
            <p:nvPr/>
          </p:nvSpPr>
          <p:spPr>
            <a:xfrm>
              <a:off x="7665236" y="1586698"/>
              <a:ext cx="327494" cy="740312"/>
            </a:xfrm>
            <a:custGeom>
              <a:avLst/>
              <a:gdLst>
                <a:gd name="connsiteX0" fmla="*/ 317461 w 327494"/>
                <a:gd name="connsiteY0" fmla="*/ 56896 h 740312"/>
                <a:gd name="connsiteX1" fmla="*/ 317461 w 327494"/>
                <a:gd name="connsiteY1" fmla="*/ 56896 h 740312"/>
                <a:gd name="connsiteX2" fmla="*/ 327494 w 327494"/>
                <a:gd name="connsiteY2" fmla="*/ 139555 h 740312"/>
                <a:gd name="connsiteX3" fmla="*/ 325271 w 327494"/>
                <a:gd name="connsiteY3" fmla="*/ 283395 h 740312"/>
                <a:gd name="connsiteX4" fmla="*/ 295331 w 327494"/>
                <a:gd name="connsiteY4" fmla="*/ 509514 h 740312"/>
                <a:gd name="connsiteX5" fmla="*/ 307969 w 327494"/>
                <a:gd name="connsiteY5" fmla="*/ 731131 h 740312"/>
                <a:gd name="connsiteX6" fmla="*/ 299237 w 327494"/>
                <a:gd name="connsiteY6" fmla="*/ 736230 h 740312"/>
                <a:gd name="connsiteX7" fmla="*/ 299237 w 327494"/>
                <a:gd name="connsiteY7" fmla="*/ 736230 h 740312"/>
                <a:gd name="connsiteX8" fmla="*/ 114772 w 327494"/>
                <a:gd name="connsiteY8" fmla="*/ 729667 h 740312"/>
                <a:gd name="connsiteX9" fmla="*/ 98338 w 327494"/>
                <a:gd name="connsiteY9" fmla="*/ 738779 h 740312"/>
                <a:gd name="connsiteX10" fmla="*/ 80873 w 327494"/>
                <a:gd name="connsiteY10" fmla="*/ 732324 h 740312"/>
                <a:gd name="connsiteX11" fmla="*/ 49252 w 327494"/>
                <a:gd name="connsiteY11" fmla="*/ 599386 h 740312"/>
                <a:gd name="connsiteX12" fmla="*/ 27991 w 327494"/>
                <a:gd name="connsiteY12" fmla="*/ 364806 h 740312"/>
                <a:gd name="connsiteX13" fmla="*/ 14323 w 327494"/>
                <a:gd name="connsiteY13" fmla="*/ 265116 h 740312"/>
                <a:gd name="connsiteX14" fmla="*/ 547 w 327494"/>
                <a:gd name="connsiteY14" fmla="*/ 138958 h 740312"/>
                <a:gd name="connsiteX15" fmla="*/ 14432 w 327494"/>
                <a:gd name="connsiteY15" fmla="*/ 78645 h 740312"/>
                <a:gd name="connsiteX16" fmla="*/ 36127 w 327494"/>
                <a:gd name="connsiteY16" fmla="*/ 44096 h 740312"/>
                <a:gd name="connsiteX17" fmla="*/ 115911 w 327494"/>
                <a:gd name="connsiteY17" fmla="*/ 0 h 740312"/>
                <a:gd name="connsiteX18" fmla="*/ 211099 w 327494"/>
                <a:gd name="connsiteY18" fmla="*/ 0 h 740312"/>
                <a:gd name="connsiteX19" fmla="*/ 317515 w 327494"/>
                <a:gd name="connsiteY19" fmla="*/ 56896 h 74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7494" h="740312">
                  <a:moveTo>
                    <a:pt x="317461" y="56896"/>
                  </a:moveTo>
                  <a:lnTo>
                    <a:pt x="317461" y="56896"/>
                  </a:lnTo>
                  <a:cubicBezTo>
                    <a:pt x="317461" y="56896"/>
                    <a:pt x="327494" y="139555"/>
                    <a:pt x="327494" y="139555"/>
                  </a:cubicBezTo>
                  <a:lnTo>
                    <a:pt x="325271" y="283395"/>
                  </a:lnTo>
                  <a:lnTo>
                    <a:pt x="295331" y="509514"/>
                  </a:lnTo>
                  <a:lnTo>
                    <a:pt x="307969" y="731131"/>
                  </a:lnTo>
                  <a:cubicBezTo>
                    <a:pt x="308240" y="735741"/>
                    <a:pt x="303142" y="738724"/>
                    <a:pt x="299237" y="736230"/>
                  </a:cubicBezTo>
                  <a:lnTo>
                    <a:pt x="299237" y="736230"/>
                  </a:lnTo>
                  <a:cubicBezTo>
                    <a:pt x="249608" y="704012"/>
                    <a:pt x="166570" y="701029"/>
                    <a:pt x="114772" y="729667"/>
                  </a:cubicBezTo>
                  <a:lnTo>
                    <a:pt x="98338" y="738779"/>
                  </a:lnTo>
                  <a:cubicBezTo>
                    <a:pt x="91775" y="742413"/>
                    <a:pt x="83477" y="739321"/>
                    <a:pt x="80873" y="732324"/>
                  </a:cubicBezTo>
                  <a:lnTo>
                    <a:pt x="49252" y="599386"/>
                  </a:lnTo>
                  <a:lnTo>
                    <a:pt x="27991" y="364806"/>
                  </a:lnTo>
                  <a:lnTo>
                    <a:pt x="14323" y="265116"/>
                  </a:lnTo>
                  <a:lnTo>
                    <a:pt x="547" y="138958"/>
                  </a:lnTo>
                  <a:cubicBezTo>
                    <a:pt x="-1731" y="117860"/>
                    <a:pt x="3150" y="96598"/>
                    <a:pt x="14432" y="78645"/>
                  </a:cubicBezTo>
                  <a:lnTo>
                    <a:pt x="36127" y="44096"/>
                  </a:lnTo>
                  <a:cubicBezTo>
                    <a:pt x="53375" y="16651"/>
                    <a:pt x="83477" y="0"/>
                    <a:pt x="115911" y="0"/>
                  </a:cubicBezTo>
                  <a:lnTo>
                    <a:pt x="211099" y="0"/>
                  </a:lnTo>
                  <a:lnTo>
                    <a:pt x="317515" y="56896"/>
                  </a:lnTo>
                </a:path>
              </a:pathLst>
            </a:custGeom>
            <a:solidFill>
              <a:srgbClr val="5224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CC729F93-BBDC-C377-01C1-56FB6BB68B92}"/>
                </a:ext>
              </a:extLst>
            </p:cNvPr>
            <p:cNvSpPr/>
            <p:nvPr/>
          </p:nvSpPr>
          <p:spPr>
            <a:xfrm>
              <a:off x="5957442" y="1949552"/>
              <a:ext cx="579047" cy="813464"/>
            </a:xfrm>
            <a:custGeom>
              <a:avLst/>
              <a:gdLst>
                <a:gd name="connsiteX0" fmla="*/ 384983 w 579047"/>
                <a:gd name="connsiteY0" fmla="*/ 188424 h 813464"/>
                <a:gd name="connsiteX1" fmla="*/ 244831 w 579047"/>
                <a:gd name="connsiteY1" fmla="*/ 16705 h 813464"/>
                <a:gd name="connsiteX2" fmla="*/ 85208 w 579047"/>
                <a:gd name="connsiteY2" fmla="*/ 0 h 813464"/>
                <a:gd name="connsiteX3" fmla="*/ 0 w 579047"/>
                <a:gd name="connsiteY3" fmla="*/ 77018 h 813464"/>
                <a:gd name="connsiteX4" fmla="*/ 11607 w 579047"/>
                <a:gd name="connsiteY4" fmla="*/ 211746 h 813464"/>
                <a:gd name="connsiteX5" fmla="*/ 96327 w 579047"/>
                <a:gd name="connsiteY5" fmla="*/ 317402 h 813464"/>
                <a:gd name="connsiteX6" fmla="*/ 202146 w 579047"/>
                <a:gd name="connsiteY6" fmla="*/ 445458 h 813464"/>
                <a:gd name="connsiteX7" fmla="*/ 238323 w 579047"/>
                <a:gd name="connsiteY7" fmla="*/ 573515 h 813464"/>
                <a:gd name="connsiteX8" fmla="*/ 275530 w 579047"/>
                <a:gd name="connsiteY8" fmla="*/ 699348 h 813464"/>
                <a:gd name="connsiteX9" fmla="*/ 355206 w 579047"/>
                <a:gd name="connsiteY9" fmla="*/ 813465 h 813464"/>
                <a:gd name="connsiteX10" fmla="*/ 367844 w 579047"/>
                <a:gd name="connsiteY10" fmla="*/ 804841 h 813464"/>
                <a:gd name="connsiteX11" fmla="*/ 563155 w 579047"/>
                <a:gd name="connsiteY11" fmla="*/ 715022 h 813464"/>
                <a:gd name="connsiteX12" fmla="*/ 579047 w 579047"/>
                <a:gd name="connsiteY12" fmla="*/ 711334 h 813464"/>
                <a:gd name="connsiteX13" fmla="*/ 543087 w 579047"/>
                <a:gd name="connsiteY13" fmla="*/ 569013 h 813464"/>
                <a:gd name="connsiteX14" fmla="*/ 579047 w 579047"/>
                <a:gd name="connsiteY14" fmla="*/ 467750 h 813464"/>
                <a:gd name="connsiteX15" fmla="*/ 566356 w 579047"/>
                <a:gd name="connsiteY15" fmla="*/ 423112 h 813464"/>
                <a:gd name="connsiteX16" fmla="*/ 546450 w 579047"/>
                <a:gd name="connsiteY16" fmla="*/ 323911 h 813464"/>
                <a:gd name="connsiteX17" fmla="*/ 456089 w 579047"/>
                <a:gd name="connsiteY17" fmla="*/ 216248 h 813464"/>
                <a:gd name="connsiteX18" fmla="*/ 384929 w 579047"/>
                <a:gd name="connsiteY18" fmla="*/ 188424 h 81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9047" h="813464">
                  <a:moveTo>
                    <a:pt x="384983" y="188424"/>
                  </a:moveTo>
                  <a:lnTo>
                    <a:pt x="244831" y="16705"/>
                  </a:lnTo>
                  <a:lnTo>
                    <a:pt x="85208" y="0"/>
                  </a:lnTo>
                  <a:lnTo>
                    <a:pt x="0" y="77018"/>
                  </a:lnTo>
                  <a:lnTo>
                    <a:pt x="11607" y="211746"/>
                  </a:lnTo>
                  <a:lnTo>
                    <a:pt x="96327" y="317402"/>
                  </a:lnTo>
                  <a:lnTo>
                    <a:pt x="202146" y="445458"/>
                  </a:lnTo>
                  <a:lnTo>
                    <a:pt x="238323" y="573515"/>
                  </a:lnTo>
                  <a:lnTo>
                    <a:pt x="275530" y="699348"/>
                  </a:lnTo>
                  <a:lnTo>
                    <a:pt x="355206" y="813465"/>
                  </a:lnTo>
                  <a:lnTo>
                    <a:pt x="367844" y="804841"/>
                  </a:lnTo>
                  <a:cubicBezTo>
                    <a:pt x="384115" y="732487"/>
                    <a:pt x="475723" y="692622"/>
                    <a:pt x="563155" y="715022"/>
                  </a:cubicBezTo>
                  <a:lnTo>
                    <a:pt x="579047" y="711334"/>
                  </a:lnTo>
                  <a:lnTo>
                    <a:pt x="543087" y="569013"/>
                  </a:lnTo>
                  <a:lnTo>
                    <a:pt x="579047" y="467750"/>
                  </a:lnTo>
                  <a:lnTo>
                    <a:pt x="566356" y="423112"/>
                  </a:lnTo>
                  <a:cubicBezTo>
                    <a:pt x="562505" y="416712"/>
                    <a:pt x="546450" y="323911"/>
                    <a:pt x="546450" y="323911"/>
                  </a:cubicBezTo>
                  <a:lnTo>
                    <a:pt x="456089" y="216248"/>
                  </a:lnTo>
                  <a:lnTo>
                    <a:pt x="384929" y="188424"/>
                  </a:lnTo>
                  <a:close/>
                </a:path>
              </a:pathLst>
            </a:custGeom>
            <a:solidFill>
              <a:srgbClr val="5224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916A7E31-02FE-2CAA-22D4-4D11BCF19D6A}"/>
                </a:ext>
              </a:extLst>
            </p:cNvPr>
            <p:cNvSpPr/>
            <p:nvPr/>
          </p:nvSpPr>
          <p:spPr>
            <a:xfrm>
              <a:off x="6928089" y="3610814"/>
              <a:ext cx="2652085" cy="2344880"/>
            </a:xfrm>
            <a:custGeom>
              <a:avLst/>
              <a:gdLst>
                <a:gd name="connsiteX0" fmla="*/ 2249910 w 2652085"/>
                <a:gd name="connsiteY0" fmla="*/ 18604 h 2344880"/>
                <a:gd name="connsiteX1" fmla="*/ 2341192 w 2652085"/>
                <a:gd name="connsiteY1" fmla="*/ 303192 h 2344880"/>
                <a:gd name="connsiteX2" fmla="*/ 2347593 w 2652085"/>
                <a:gd name="connsiteY2" fmla="*/ 633285 h 2344880"/>
                <a:gd name="connsiteX3" fmla="*/ 2597576 w 2652085"/>
                <a:gd name="connsiteY3" fmla="*/ 1049130 h 2344880"/>
                <a:gd name="connsiteX4" fmla="*/ 2652086 w 2652085"/>
                <a:gd name="connsiteY4" fmla="*/ 1607567 h 2344880"/>
                <a:gd name="connsiteX5" fmla="*/ 2477439 w 2652085"/>
                <a:gd name="connsiteY5" fmla="*/ 1816058 h 2344880"/>
                <a:gd name="connsiteX6" fmla="*/ 2469520 w 2652085"/>
                <a:gd name="connsiteY6" fmla="*/ 1884507 h 2344880"/>
                <a:gd name="connsiteX7" fmla="*/ 2294222 w 2652085"/>
                <a:gd name="connsiteY7" fmla="*/ 2087304 h 2344880"/>
                <a:gd name="connsiteX8" fmla="*/ 2251320 w 2652085"/>
                <a:gd name="connsiteY8" fmla="*/ 2098748 h 2344880"/>
                <a:gd name="connsiteX9" fmla="*/ 1930013 w 2652085"/>
                <a:gd name="connsiteY9" fmla="*/ 2341844 h 2344880"/>
                <a:gd name="connsiteX10" fmla="*/ 1193295 w 2652085"/>
                <a:gd name="connsiteY10" fmla="*/ 2344881 h 2344880"/>
                <a:gd name="connsiteX11" fmla="*/ 782386 w 2652085"/>
                <a:gd name="connsiteY11" fmla="*/ 2344881 h 2344880"/>
                <a:gd name="connsiteX12" fmla="*/ 451045 w 2652085"/>
                <a:gd name="connsiteY12" fmla="*/ 2261788 h 2344880"/>
                <a:gd name="connsiteX13" fmla="*/ 241251 w 2652085"/>
                <a:gd name="connsiteY13" fmla="*/ 2134654 h 2344880"/>
                <a:gd name="connsiteX14" fmla="*/ 0 w 2652085"/>
                <a:gd name="connsiteY14" fmla="*/ 2037079 h 2344880"/>
                <a:gd name="connsiteX15" fmla="*/ 44530 w 2652085"/>
                <a:gd name="connsiteY15" fmla="*/ 1949972 h 2344880"/>
                <a:gd name="connsiteX16" fmla="*/ 75174 w 2652085"/>
                <a:gd name="connsiteY16" fmla="*/ 1810743 h 2344880"/>
                <a:gd name="connsiteX17" fmla="*/ 61560 w 2652085"/>
                <a:gd name="connsiteY17" fmla="*/ 1732586 h 2344880"/>
                <a:gd name="connsiteX18" fmla="*/ 267611 w 2652085"/>
                <a:gd name="connsiteY18" fmla="*/ 1751840 h 2344880"/>
                <a:gd name="connsiteX19" fmla="*/ 551928 w 2652085"/>
                <a:gd name="connsiteY19" fmla="*/ 1829401 h 2344880"/>
                <a:gd name="connsiteX20" fmla="*/ 551928 w 2652085"/>
                <a:gd name="connsiteY20" fmla="*/ 1829401 h 2344880"/>
                <a:gd name="connsiteX21" fmla="*/ 864557 w 2652085"/>
                <a:gd name="connsiteY21" fmla="*/ 1722986 h 2344880"/>
                <a:gd name="connsiteX22" fmla="*/ 1204848 w 2652085"/>
                <a:gd name="connsiteY22" fmla="*/ 1624597 h 2344880"/>
                <a:gd name="connsiteX23" fmla="*/ 1379007 w 2652085"/>
                <a:gd name="connsiteY23" fmla="*/ 1603933 h 2344880"/>
                <a:gd name="connsiteX24" fmla="*/ 1452771 w 2652085"/>
                <a:gd name="connsiteY24" fmla="*/ 1607295 h 2344880"/>
                <a:gd name="connsiteX25" fmla="*/ 1704328 w 2652085"/>
                <a:gd name="connsiteY25" fmla="*/ 1660232 h 2344880"/>
                <a:gd name="connsiteX26" fmla="*/ 2055140 w 2652085"/>
                <a:gd name="connsiteY26" fmla="*/ 1796099 h 2344880"/>
                <a:gd name="connsiteX27" fmla="*/ 2287931 w 2652085"/>
                <a:gd name="connsiteY27" fmla="*/ 1822729 h 2344880"/>
                <a:gd name="connsiteX28" fmla="*/ 2264662 w 2652085"/>
                <a:gd name="connsiteY28" fmla="*/ 1766213 h 2344880"/>
                <a:gd name="connsiteX29" fmla="*/ 2397709 w 2652085"/>
                <a:gd name="connsiteY29" fmla="*/ 1410356 h 2344880"/>
                <a:gd name="connsiteX30" fmla="*/ 2198166 w 2652085"/>
                <a:gd name="connsiteY30" fmla="*/ 1290653 h 2344880"/>
                <a:gd name="connsiteX31" fmla="*/ 1945416 w 2652085"/>
                <a:gd name="connsiteY31" fmla="*/ 1307304 h 2344880"/>
                <a:gd name="connsiteX32" fmla="*/ 1735894 w 2652085"/>
                <a:gd name="connsiteY32" fmla="*/ 1264076 h 2344880"/>
                <a:gd name="connsiteX33" fmla="*/ 1476473 w 2652085"/>
                <a:gd name="connsiteY33" fmla="*/ 1157660 h 2344880"/>
                <a:gd name="connsiteX34" fmla="*/ 1366369 w 2652085"/>
                <a:gd name="connsiteY34" fmla="*/ 998309 h 2344880"/>
                <a:gd name="connsiteX35" fmla="*/ 1545246 w 2652085"/>
                <a:gd name="connsiteY35" fmla="*/ 846930 h 2344880"/>
                <a:gd name="connsiteX36" fmla="*/ 1621126 w 2652085"/>
                <a:gd name="connsiteY36" fmla="*/ 1026241 h 2344880"/>
                <a:gd name="connsiteX37" fmla="*/ 1692015 w 2652085"/>
                <a:gd name="connsiteY37" fmla="*/ 986702 h 2344880"/>
                <a:gd name="connsiteX38" fmla="*/ 1910433 w 2652085"/>
                <a:gd name="connsiteY38" fmla="*/ 939786 h 2344880"/>
                <a:gd name="connsiteX39" fmla="*/ 1939829 w 2652085"/>
                <a:gd name="connsiteY39" fmla="*/ 943962 h 2344880"/>
                <a:gd name="connsiteX40" fmla="*/ 2023411 w 2652085"/>
                <a:gd name="connsiteY40" fmla="*/ 955894 h 2344880"/>
                <a:gd name="connsiteX41" fmla="*/ 1930013 w 2652085"/>
                <a:gd name="connsiteY41" fmla="*/ 676567 h 2344880"/>
                <a:gd name="connsiteX42" fmla="*/ 1930013 w 2652085"/>
                <a:gd name="connsiteY42" fmla="*/ 330419 h 2344880"/>
                <a:gd name="connsiteX43" fmla="*/ 2071411 w 2652085"/>
                <a:gd name="connsiteY43" fmla="*/ 0 h 2344880"/>
                <a:gd name="connsiteX44" fmla="*/ 2114423 w 2652085"/>
                <a:gd name="connsiteY44" fmla="*/ 60042 h 2344880"/>
                <a:gd name="connsiteX45" fmla="*/ 2198057 w 2652085"/>
                <a:gd name="connsiteY45" fmla="*/ 68828 h 2344880"/>
                <a:gd name="connsiteX46" fmla="*/ 2249855 w 2652085"/>
                <a:gd name="connsiteY46" fmla="*/ 18658 h 234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652085" h="2344880">
                  <a:moveTo>
                    <a:pt x="2249910" y="18604"/>
                  </a:moveTo>
                  <a:lnTo>
                    <a:pt x="2341192" y="303192"/>
                  </a:lnTo>
                  <a:lnTo>
                    <a:pt x="2347593" y="633285"/>
                  </a:lnTo>
                  <a:lnTo>
                    <a:pt x="2597576" y="1049130"/>
                  </a:lnTo>
                  <a:lnTo>
                    <a:pt x="2652086" y="1607567"/>
                  </a:lnTo>
                  <a:lnTo>
                    <a:pt x="2477439" y="1816058"/>
                  </a:lnTo>
                  <a:lnTo>
                    <a:pt x="2469520" y="1884507"/>
                  </a:lnTo>
                  <a:cubicBezTo>
                    <a:pt x="2458239" y="1981648"/>
                    <a:pt x="2388759" y="2062083"/>
                    <a:pt x="2294222" y="2087304"/>
                  </a:cubicBezTo>
                  <a:lnTo>
                    <a:pt x="2251320" y="2098748"/>
                  </a:lnTo>
                  <a:lnTo>
                    <a:pt x="1930013" y="2341844"/>
                  </a:lnTo>
                  <a:lnTo>
                    <a:pt x="1193295" y="2344881"/>
                  </a:lnTo>
                  <a:lnTo>
                    <a:pt x="782386" y="2344881"/>
                  </a:lnTo>
                  <a:lnTo>
                    <a:pt x="451045" y="2261788"/>
                  </a:lnTo>
                  <a:lnTo>
                    <a:pt x="241251" y="2134654"/>
                  </a:lnTo>
                  <a:lnTo>
                    <a:pt x="0" y="2037079"/>
                  </a:lnTo>
                  <a:lnTo>
                    <a:pt x="44530" y="1949972"/>
                  </a:lnTo>
                  <a:lnTo>
                    <a:pt x="75174" y="1810743"/>
                  </a:lnTo>
                  <a:lnTo>
                    <a:pt x="61560" y="1732586"/>
                  </a:lnTo>
                  <a:lnTo>
                    <a:pt x="267611" y="1751840"/>
                  </a:lnTo>
                  <a:lnTo>
                    <a:pt x="551928" y="1829401"/>
                  </a:lnTo>
                  <a:lnTo>
                    <a:pt x="551928" y="1829401"/>
                  </a:lnTo>
                  <a:lnTo>
                    <a:pt x="864557" y="1722986"/>
                  </a:lnTo>
                  <a:lnTo>
                    <a:pt x="1204848" y="1624597"/>
                  </a:lnTo>
                  <a:cubicBezTo>
                    <a:pt x="1261364" y="1608272"/>
                    <a:pt x="1320212" y="1601275"/>
                    <a:pt x="1379007" y="1603933"/>
                  </a:cubicBezTo>
                  <a:lnTo>
                    <a:pt x="1452771" y="1607295"/>
                  </a:lnTo>
                  <a:cubicBezTo>
                    <a:pt x="1538955" y="1611200"/>
                    <a:pt x="1623892" y="1629099"/>
                    <a:pt x="1704328" y="1660232"/>
                  </a:cubicBezTo>
                  <a:lnTo>
                    <a:pt x="2055140" y="1796099"/>
                  </a:lnTo>
                  <a:cubicBezTo>
                    <a:pt x="2055140" y="1796099"/>
                    <a:pt x="2267971" y="1845998"/>
                    <a:pt x="2287931" y="1822729"/>
                  </a:cubicBezTo>
                  <a:cubicBezTo>
                    <a:pt x="2307890" y="1799461"/>
                    <a:pt x="2264662" y="1766213"/>
                    <a:pt x="2264662" y="1766213"/>
                  </a:cubicBezTo>
                  <a:lnTo>
                    <a:pt x="2397709" y="1410356"/>
                  </a:lnTo>
                  <a:lnTo>
                    <a:pt x="2198166" y="1290653"/>
                  </a:lnTo>
                  <a:lnTo>
                    <a:pt x="1945416" y="1307304"/>
                  </a:lnTo>
                  <a:lnTo>
                    <a:pt x="1735894" y="1264076"/>
                  </a:lnTo>
                  <a:lnTo>
                    <a:pt x="1476473" y="1157660"/>
                  </a:lnTo>
                  <a:lnTo>
                    <a:pt x="1366369" y="998309"/>
                  </a:lnTo>
                  <a:lnTo>
                    <a:pt x="1545246" y="846930"/>
                  </a:lnTo>
                  <a:lnTo>
                    <a:pt x="1621126" y="1026241"/>
                  </a:lnTo>
                  <a:lnTo>
                    <a:pt x="1692015" y="986702"/>
                  </a:lnTo>
                  <a:cubicBezTo>
                    <a:pt x="1758511" y="949603"/>
                    <a:pt x="1834607" y="933277"/>
                    <a:pt x="1910433" y="939786"/>
                  </a:cubicBezTo>
                  <a:lnTo>
                    <a:pt x="1939829" y="943962"/>
                  </a:lnTo>
                  <a:lnTo>
                    <a:pt x="2023411" y="955894"/>
                  </a:lnTo>
                  <a:lnTo>
                    <a:pt x="1930013" y="676567"/>
                  </a:lnTo>
                  <a:lnTo>
                    <a:pt x="1930013" y="330419"/>
                  </a:lnTo>
                  <a:lnTo>
                    <a:pt x="2071411" y="0"/>
                  </a:lnTo>
                  <a:lnTo>
                    <a:pt x="2114423" y="60042"/>
                  </a:lnTo>
                  <a:lnTo>
                    <a:pt x="2198057" y="68828"/>
                  </a:lnTo>
                  <a:lnTo>
                    <a:pt x="2249855" y="18658"/>
                  </a:lnTo>
                  <a:close/>
                </a:path>
              </a:pathLst>
            </a:custGeom>
            <a:solidFill>
              <a:srgbClr val="003CD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24966A03-9273-37B1-DD7B-A0F9ECE0A259}"/>
                </a:ext>
              </a:extLst>
            </p:cNvPr>
            <p:cNvSpPr/>
            <p:nvPr/>
          </p:nvSpPr>
          <p:spPr>
            <a:xfrm rot="2227200">
              <a:off x="9145851" y="2348195"/>
              <a:ext cx="309266" cy="583657"/>
            </a:xfrm>
            <a:custGeom>
              <a:avLst/>
              <a:gdLst>
                <a:gd name="connsiteX0" fmla="*/ 0 w 309266"/>
                <a:gd name="connsiteY0" fmla="*/ 0 h 583657"/>
                <a:gd name="connsiteX1" fmla="*/ 309266 w 309266"/>
                <a:gd name="connsiteY1" fmla="*/ 0 h 583657"/>
                <a:gd name="connsiteX2" fmla="*/ 309266 w 309266"/>
                <a:gd name="connsiteY2" fmla="*/ 583657 h 583657"/>
                <a:gd name="connsiteX3" fmla="*/ 0 w 309266"/>
                <a:gd name="connsiteY3" fmla="*/ 583657 h 58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6" h="583657">
                  <a:moveTo>
                    <a:pt x="0" y="0"/>
                  </a:moveTo>
                  <a:lnTo>
                    <a:pt x="309266" y="0"/>
                  </a:lnTo>
                  <a:lnTo>
                    <a:pt x="309266" y="583657"/>
                  </a:lnTo>
                  <a:lnTo>
                    <a:pt x="0" y="583657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9E68E1C-CF96-36EB-0855-6397C43ACDD4}"/>
                </a:ext>
              </a:extLst>
            </p:cNvPr>
            <p:cNvSpPr/>
            <p:nvPr/>
          </p:nvSpPr>
          <p:spPr>
            <a:xfrm>
              <a:off x="8686902" y="4835133"/>
              <a:ext cx="936663" cy="726412"/>
            </a:xfrm>
            <a:custGeom>
              <a:avLst/>
              <a:gdLst>
                <a:gd name="connsiteX0" fmla="*/ 2302 w 936663"/>
                <a:gd name="connsiteY0" fmla="*/ 258011 h 726412"/>
                <a:gd name="connsiteX1" fmla="*/ 8322 w 936663"/>
                <a:gd name="connsiteY1" fmla="*/ 232085 h 726412"/>
                <a:gd name="connsiteX2" fmla="*/ 81653 w 936663"/>
                <a:gd name="connsiteY2" fmla="*/ 138633 h 726412"/>
                <a:gd name="connsiteX3" fmla="*/ 242035 w 936663"/>
                <a:gd name="connsiteY3" fmla="*/ 57547 h 726412"/>
                <a:gd name="connsiteX4" fmla="*/ 516914 w 936663"/>
                <a:gd name="connsiteY4" fmla="*/ 0 h 726412"/>
                <a:gd name="connsiteX5" fmla="*/ 718464 w 936663"/>
                <a:gd name="connsiteY5" fmla="*/ 21532 h 726412"/>
                <a:gd name="connsiteX6" fmla="*/ 936664 w 936663"/>
                <a:gd name="connsiteY6" fmla="*/ 314582 h 726412"/>
                <a:gd name="connsiteX7" fmla="*/ 568061 w 936663"/>
                <a:gd name="connsiteY7" fmla="*/ 726412 h 726412"/>
                <a:gd name="connsiteX8" fmla="*/ 390648 w 936663"/>
                <a:gd name="connsiteY8" fmla="*/ 628621 h 726412"/>
                <a:gd name="connsiteX9" fmla="*/ 195878 w 936663"/>
                <a:gd name="connsiteY9" fmla="*/ 529365 h 726412"/>
                <a:gd name="connsiteX10" fmla="*/ 94724 w 936663"/>
                <a:gd name="connsiteY10" fmla="*/ 430489 h 726412"/>
                <a:gd name="connsiteX11" fmla="*/ 19496 w 936663"/>
                <a:gd name="connsiteY11" fmla="*/ 334867 h 726412"/>
                <a:gd name="connsiteX12" fmla="*/ 2356 w 936663"/>
                <a:gd name="connsiteY12" fmla="*/ 258011 h 72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663" h="726412">
                  <a:moveTo>
                    <a:pt x="2302" y="258011"/>
                  </a:moveTo>
                  <a:lnTo>
                    <a:pt x="8322" y="232085"/>
                  </a:lnTo>
                  <a:cubicBezTo>
                    <a:pt x="17706" y="191623"/>
                    <a:pt x="44554" y="157345"/>
                    <a:pt x="81653" y="138633"/>
                  </a:cubicBezTo>
                  <a:lnTo>
                    <a:pt x="242035" y="57547"/>
                  </a:lnTo>
                  <a:lnTo>
                    <a:pt x="516914" y="0"/>
                  </a:lnTo>
                  <a:lnTo>
                    <a:pt x="718464" y="21532"/>
                  </a:lnTo>
                  <a:lnTo>
                    <a:pt x="936664" y="314582"/>
                  </a:lnTo>
                  <a:lnTo>
                    <a:pt x="568061" y="726412"/>
                  </a:lnTo>
                  <a:lnTo>
                    <a:pt x="390648" y="628621"/>
                  </a:lnTo>
                  <a:lnTo>
                    <a:pt x="195878" y="529365"/>
                  </a:lnTo>
                  <a:lnTo>
                    <a:pt x="94724" y="430489"/>
                  </a:lnTo>
                  <a:lnTo>
                    <a:pt x="19496" y="334867"/>
                  </a:lnTo>
                  <a:cubicBezTo>
                    <a:pt x="2411" y="313171"/>
                    <a:pt x="-3881" y="284913"/>
                    <a:pt x="2356" y="258011"/>
                  </a:cubicBezTo>
                  <a:close/>
                </a:path>
              </a:pathLst>
            </a:custGeom>
            <a:solidFill>
              <a:srgbClr val="FAD1C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C2F0FDF2-AD9F-F9B3-44CB-E180BF709464}"/>
                </a:ext>
              </a:extLst>
            </p:cNvPr>
            <p:cNvSpPr/>
            <p:nvPr/>
          </p:nvSpPr>
          <p:spPr>
            <a:xfrm>
              <a:off x="8781626" y="5031204"/>
              <a:ext cx="76477" cy="167107"/>
            </a:xfrm>
            <a:custGeom>
              <a:avLst/>
              <a:gdLst>
                <a:gd name="connsiteX0" fmla="*/ 41275 w 76477"/>
                <a:gd name="connsiteY0" fmla="*/ 167108 h 167107"/>
                <a:gd name="connsiteX1" fmla="*/ 0 w 76477"/>
                <a:gd name="connsiteY1" fmla="*/ 119867 h 167107"/>
                <a:gd name="connsiteX2" fmla="*/ 10522 w 76477"/>
                <a:gd name="connsiteY2" fmla="*/ 41167 h 167107"/>
                <a:gd name="connsiteX3" fmla="*/ 68774 w 76477"/>
                <a:gd name="connsiteY3" fmla="*/ 0 h 167107"/>
                <a:gd name="connsiteX4" fmla="*/ 75065 w 76477"/>
                <a:gd name="connsiteY4" fmla="*/ 24190 h 167107"/>
                <a:gd name="connsiteX5" fmla="*/ 70130 w 76477"/>
                <a:gd name="connsiteY5" fmla="*/ 57926 h 167107"/>
                <a:gd name="connsiteX6" fmla="*/ 64435 w 76477"/>
                <a:gd name="connsiteY6" fmla="*/ 67310 h 167107"/>
                <a:gd name="connsiteX7" fmla="*/ 59770 w 76477"/>
                <a:gd name="connsiteY7" fmla="*/ 101968 h 167107"/>
                <a:gd name="connsiteX8" fmla="*/ 61234 w 76477"/>
                <a:gd name="connsiteY8" fmla="*/ 107120 h 167107"/>
                <a:gd name="connsiteX9" fmla="*/ 56570 w 76477"/>
                <a:gd name="connsiteY9" fmla="*/ 141779 h 167107"/>
                <a:gd name="connsiteX10" fmla="*/ 41275 w 76477"/>
                <a:gd name="connsiteY10" fmla="*/ 167000 h 16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477" h="167107">
                  <a:moveTo>
                    <a:pt x="41275" y="167108"/>
                  </a:moveTo>
                  <a:lnTo>
                    <a:pt x="0" y="119867"/>
                  </a:lnTo>
                  <a:lnTo>
                    <a:pt x="10522" y="41167"/>
                  </a:lnTo>
                  <a:lnTo>
                    <a:pt x="68774" y="0"/>
                  </a:lnTo>
                  <a:lnTo>
                    <a:pt x="75065" y="24190"/>
                  </a:lnTo>
                  <a:cubicBezTo>
                    <a:pt x="78048" y="35635"/>
                    <a:pt x="76259" y="47838"/>
                    <a:pt x="70130" y="57926"/>
                  </a:cubicBezTo>
                  <a:lnTo>
                    <a:pt x="64435" y="67310"/>
                  </a:lnTo>
                  <a:cubicBezTo>
                    <a:pt x="58143" y="77723"/>
                    <a:pt x="56407" y="90307"/>
                    <a:pt x="59770" y="101968"/>
                  </a:cubicBezTo>
                  <a:lnTo>
                    <a:pt x="61234" y="107120"/>
                  </a:lnTo>
                  <a:cubicBezTo>
                    <a:pt x="64543" y="118836"/>
                    <a:pt x="62862" y="131365"/>
                    <a:pt x="56570" y="141779"/>
                  </a:cubicBezTo>
                  <a:lnTo>
                    <a:pt x="41275" y="167000"/>
                  </a:lnTo>
                  <a:close/>
                </a:path>
              </a:pathLst>
            </a:custGeom>
            <a:solidFill>
              <a:srgbClr val="F3998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1A2C7A91-A077-218A-DF3A-E7DE2798579C}"/>
                </a:ext>
              </a:extLst>
            </p:cNvPr>
            <p:cNvSpPr/>
            <p:nvPr/>
          </p:nvSpPr>
          <p:spPr>
            <a:xfrm>
              <a:off x="9203762" y="4811045"/>
              <a:ext cx="211382" cy="87492"/>
            </a:xfrm>
            <a:custGeom>
              <a:avLst/>
              <a:gdLst>
                <a:gd name="connsiteX0" fmla="*/ 0 w 211382"/>
                <a:gd name="connsiteY0" fmla="*/ 24088 h 87492"/>
                <a:gd name="connsiteX1" fmla="*/ 109182 w 211382"/>
                <a:gd name="connsiteY1" fmla="*/ 2284 h 87492"/>
                <a:gd name="connsiteX2" fmla="*/ 114225 w 211382"/>
                <a:gd name="connsiteY2" fmla="*/ 1633 h 87492"/>
                <a:gd name="connsiteX3" fmla="*/ 185440 w 211382"/>
                <a:gd name="connsiteY3" fmla="*/ 6 h 87492"/>
                <a:gd name="connsiteX4" fmla="*/ 199434 w 211382"/>
                <a:gd name="connsiteY4" fmla="*/ 3803 h 87492"/>
                <a:gd name="connsiteX5" fmla="*/ 199434 w 211382"/>
                <a:gd name="connsiteY5" fmla="*/ 3803 h 87492"/>
                <a:gd name="connsiteX6" fmla="*/ 200573 w 211382"/>
                <a:gd name="connsiteY6" fmla="*/ 46054 h 87492"/>
                <a:gd name="connsiteX7" fmla="*/ 187230 w 211382"/>
                <a:gd name="connsiteY7" fmla="*/ 55383 h 87492"/>
                <a:gd name="connsiteX8" fmla="*/ 147528 w 211382"/>
                <a:gd name="connsiteY8" fmla="*/ 68509 h 87492"/>
                <a:gd name="connsiteX9" fmla="*/ 59391 w 211382"/>
                <a:gd name="connsiteY9" fmla="*/ 87493 h 87492"/>
                <a:gd name="connsiteX10" fmla="*/ 0 w 211382"/>
                <a:gd name="connsiteY10" fmla="*/ 24088 h 8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1382" h="87492">
                  <a:moveTo>
                    <a:pt x="0" y="24088"/>
                  </a:moveTo>
                  <a:cubicBezTo>
                    <a:pt x="0" y="24088"/>
                    <a:pt x="93669" y="5864"/>
                    <a:pt x="109182" y="2284"/>
                  </a:cubicBezTo>
                  <a:cubicBezTo>
                    <a:pt x="110863" y="1904"/>
                    <a:pt x="112544" y="1688"/>
                    <a:pt x="114225" y="1633"/>
                  </a:cubicBezTo>
                  <a:lnTo>
                    <a:pt x="185440" y="6"/>
                  </a:lnTo>
                  <a:cubicBezTo>
                    <a:pt x="190376" y="-102"/>
                    <a:pt x="195203" y="1199"/>
                    <a:pt x="199434" y="3803"/>
                  </a:cubicBezTo>
                  <a:lnTo>
                    <a:pt x="199434" y="3803"/>
                  </a:lnTo>
                  <a:cubicBezTo>
                    <a:pt x="214837" y="13403"/>
                    <a:pt x="215488" y="35641"/>
                    <a:pt x="200573" y="46054"/>
                  </a:cubicBezTo>
                  <a:lnTo>
                    <a:pt x="187230" y="55383"/>
                  </a:lnTo>
                  <a:cubicBezTo>
                    <a:pt x="175569" y="63573"/>
                    <a:pt x="161738" y="68129"/>
                    <a:pt x="147528" y="68509"/>
                  </a:cubicBezTo>
                  <a:lnTo>
                    <a:pt x="59391" y="87493"/>
                  </a:lnTo>
                  <a:lnTo>
                    <a:pt x="0" y="24088"/>
                  </a:lnTo>
                  <a:close/>
                </a:path>
              </a:pathLst>
            </a:custGeom>
            <a:solidFill>
              <a:srgbClr val="FAD1C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BE294113-7E35-B2DD-D1ED-3CAE7152B094}"/>
                </a:ext>
              </a:extLst>
            </p:cNvPr>
            <p:cNvSpPr/>
            <p:nvPr/>
          </p:nvSpPr>
          <p:spPr>
            <a:xfrm>
              <a:off x="9077604" y="4856503"/>
              <a:ext cx="708459" cy="766114"/>
            </a:xfrm>
            <a:custGeom>
              <a:avLst/>
              <a:gdLst>
                <a:gd name="connsiteX0" fmla="*/ 255353 w 708459"/>
                <a:gd name="connsiteY0" fmla="*/ 14536 h 766114"/>
                <a:gd name="connsiteX1" fmla="*/ 267503 w 708459"/>
                <a:gd name="connsiteY1" fmla="*/ 42035 h 766114"/>
                <a:gd name="connsiteX2" fmla="*/ 294785 w 708459"/>
                <a:gd name="connsiteY2" fmla="*/ 78211 h 766114"/>
                <a:gd name="connsiteX3" fmla="*/ 312792 w 708459"/>
                <a:gd name="connsiteY3" fmla="*/ 117588 h 766114"/>
                <a:gd name="connsiteX4" fmla="*/ 287354 w 708459"/>
                <a:gd name="connsiteY4" fmla="*/ 133155 h 766114"/>
                <a:gd name="connsiteX5" fmla="*/ 318053 w 708459"/>
                <a:gd name="connsiteY5" fmla="*/ 174701 h 766114"/>
                <a:gd name="connsiteX6" fmla="*/ 322989 w 708459"/>
                <a:gd name="connsiteY6" fmla="*/ 211041 h 766114"/>
                <a:gd name="connsiteX7" fmla="*/ 300371 w 708459"/>
                <a:gd name="connsiteY7" fmla="*/ 270052 h 766114"/>
                <a:gd name="connsiteX8" fmla="*/ 203556 w 708459"/>
                <a:gd name="connsiteY8" fmla="*/ 306283 h 766114"/>
                <a:gd name="connsiteX9" fmla="*/ 147528 w 708459"/>
                <a:gd name="connsiteY9" fmla="*/ 479574 h 766114"/>
                <a:gd name="connsiteX10" fmla="*/ 196180 w 708459"/>
                <a:gd name="connsiteY10" fmla="*/ 598844 h 766114"/>
                <a:gd name="connsiteX11" fmla="*/ 180451 w 708459"/>
                <a:gd name="connsiteY11" fmla="*/ 630140 h 766114"/>
                <a:gd name="connsiteX12" fmla="*/ 180451 w 708459"/>
                <a:gd name="connsiteY12" fmla="*/ 630140 h 766114"/>
                <a:gd name="connsiteX13" fmla="*/ 161955 w 708459"/>
                <a:gd name="connsiteY13" fmla="*/ 627157 h 766114"/>
                <a:gd name="connsiteX14" fmla="*/ 60041 w 708459"/>
                <a:gd name="connsiteY14" fmla="*/ 561474 h 766114"/>
                <a:gd name="connsiteX15" fmla="*/ 55811 w 708459"/>
                <a:gd name="connsiteY15" fmla="*/ 606546 h 766114"/>
                <a:gd name="connsiteX16" fmla="*/ 0 w 708459"/>
                <a:gd name="connsiteY16" fmla="*/ 607088 h 766114"/>
                <a:gd name="connsiteX17" fmla="*/ 177413 w 708459"/>
                <a:gd name="connsiteY17" fmla="*/ 704880 h 766114"/>
                <a:gd name="connsiteX18" fmla="*/ 395288 w 708459"/>
                <a:gd name="connsiteY18" fmla="*/ 766115 h 766114"/>
                <a:gd name="connsiteX19" fmla="*/ 567223 w 708459"/>
                <a:gd name="connsiteY19" fmla="*/ 735361 h 766114"/>
                <a:gd name="connsiteX20" fmla="*/ 640662 w 708459"/>
                <a:gd name="connsiteY20" fmla="*/ 664255 h 766114"/>
                <a:gd name="connsiteX21" fmla="*/ 630031 w 708459"/>
                <a:gd name="connsiteY21" fmla="*/ 585068 h 766114"/>
                <a:gd name="connsiteX22" fmla="*/ 708459 w 708459"/>
                <a:gd name="connsiteY22" fmla="*/ 494707 h 766114"/>
                <a:gd name="connsiteX23" fmla="*/ 701137 w 708459"/>
                <a:gd name="connsiteY23" fmla="*/ 320656 h 766114"/>
                <a:gd name="connsiteX24" fmla="*/ 632363 w 708459"/>
                <a:gd name="connsiteY24" fmla="*/ 148613 h 766114"/>
                <a:gd name="connsiteX25" fmla="*/ 515534 w 708459"/>
                <a:gd name="connsiteY25" fmla="*/ 53099 h 766114"/>
                <a:gd name="connsiteX26" fmla="*/ 327762 w 708459"/>
                <a:gd name="connsiteY26" fmla="*/ 0 h 766114"/>
                <a:gd name="connsiteX27" fmla="*/ 311490 w 708459"/>
                <a:gd name="connsiteY27" fmla="*/ 11281 h 766114"/>
                <a:gd name="connsiteX28" fmla="*/ 276181 w 708459"/>
                <a:gd name="connsiteY28" fmla="*/ 22834 h 7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08459" h="766114">
                  <a:moveTo>
                    <a:pt x="255353" y="14536"/>
                  </a:moveTo>
                  <a:lnTo>
                    <a:pt x="267503" y="42035"/>
                  </a:lnTo>
                  <a:lnTo>
                    <a:pt x="294785" y="78211"/>
                  </a:lnTo>
                  <a:lnTo>
                    <a:pt x="312792" y="117588"/>
                  </a:lnTo>
                  <a:lnTo>
                    <a:pt x="287354" y="133155"/>
                  </a:lnTo>
                  <a:lnTo>
                    <a:pt x="318053" y="174701"/>
                  </a:lnTo>
                  <a:cubicBezTo>
                    <a:pt x="325809" y="185169"/>
                    <a:pt x="327653" y="198891"/>
                    <a:pt x="322989" y="211041"/>
                  </a:cubicBezTo>
                  <a:lnTo>
                    <a:pt x="300371" y="270052"/>
                  </a:lnTo>
                  <a:lnTo>
                    <a:pt x="203556" y="306283"/>
                  </a:lnTo>
                  <a:lnTo>
                    <a:pt x="147528" y="479574"/>
                  </a:lnTo>
                  <a:lnTo>
                    <a:pt x="196180" y="598844"/>
                  </a:lnTo>
                  <a:cubicBezTo>
                    <a:pt x="201441" y="611861"/>
                    <a:pt x="194064" y="626560"/>
                    <a:pt x="180451" y="630140"/>
                  </a:cubicBezTo>
                  <a:lnTo>
                    <a:pt x="180451" y="630140"/>
                  </a:lnTo>
                  <a:cubicBezTo>
                    <a:pt x="174159" y="631767"/>
                    <a:pt x="167433" y="630682"/>
                    <a:pt x="161955" y="627157"/>
                  </a:cubicBezTo>
                  <a:lnTo>
                    <a:pt x="60041" y="561474"/>
                  </a:lnTo>
                  <a:lnTo>
                    <a:pt x="55811" y="606546"/>
                  </a:lnTo>
                  <a:lnTo>
                    <a:pt x="0" y="607088"/>
                  </a:lnTo>
                  <a:lnTo>
                    <a:pt x="177413" y="704880"/>
                  </a:lnTo>
                  <a:lnTo>
                    <a:pt x="395288" y="766115"/>
                  </a:lnTo>
                  <a:lnTo>
                    <a:pt x="567223" y="735361"/>
                  </a:lnTo>
                  <a:lnTo>
                    <a:pt x="640662" y="664255"/>
                  </a:lnTo>
                  <a:lnTo>
                    <a:pt x="630031" y="585068"/>
                  </a:lnTo>
                  <a:lnTo>
                    <a:pt x="708459" y="494707"/>
                  </a:lnTo>
                  <a:lnTo>
                    <a:pt x="701137" y="320656"/>
                  </a:lnTo>
                  <a:lnTo>
                    <a:pt x="632363" y="148613"/>
                  </a:lnTo>
                  <a:lnTo>
                    <a:pt x="515534" y="53099"/>
                  </a:lnTo>
                  <a:lnTo>
                    <a:pt x="327762" y="0"/>
                  </a:lnTo>
                  <a:lnTo>
                    <a:pt x="311490" y="11281"/>
                  </a:lnTo>
                  <a:cubicBezTo>
                    <a:pt x="301131" y="18495"/>
                    <a:pt x="288818" y="22509"/>
                    <a:pt x="276181" y="22834"/>
                  </a:cubicBezTo>
                </a:path>
              </a:pathLst>
            </a:custGeom>
            <a:solidFill>
              <a:srgbClr val="5224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C499BD6E-00D7-4006-0D0F-0628ECEF57B6}"/>
                </a:ext>
              </a:extLst>
            </p:cNvPr>
            <p:cNvSpPr/>
            <p:nvPr/>
          </p:nvSpPr>
          <p:spPr>
            <a:xfrm>
              <a:off x="9203816" y="4371776"/>
              <a:ext cx="984260" cy="1402328"/>
            </a:xfrm>
            <a:custGeom>
              <a:avLst/>
              <a:gdLst>
                <a:gd name="connsiteX0" fmla="*/ 226119 w 984260"/>
                <a:gd name="connsiteY0" fmla="*/ 468889 h 1402328"/>
                <a:gd name="connsiteX1" fmla="*/ 259150 w 984260"/>
                <a:gd name="connsiteY1" fmla="*/ 396752 h 1402328"/>
                <a:gd name="connsiteX2" fmla="*/ 427885 w 984260"/>
                <a:gd name="connsiteY2" fmla="*/ 244669 h 1402328"/>
                <a:gd name="connsiteX3" fmla="*/ 388074 w 984260"/>
                <a:gd name="connsiteY3" fmla="*/ 110266 h 1402328"/>
                <a:gd name="connsiteX4" fmla="*/ 427885 w 984260"/>
                <a:gd name="connsiteY4" fmla="*/ 0 h 1402328"/>
                <a:gd name="connsiteX5" fmla="*/ 570694 w 984260"/>
                <a:gd name="connsiteY5" fmla="*/ 217061 h 1402328"/>
                <a:gd name="connsiteX6" fmla="*/ 477188 w 984260"/>
                <a:gd name="connsiteY6" fmla="*/ 396698 h 1402328"/>
                <a:gd name="connsiteX7" fmla="*/ 622383 w 984260"/>
                <a:gd name="connsiteY7" fmla="*/ 337687 h 1402328"/>
                <a:gd name="connsiteX8" fmla="*/ 622383 w 984260"/>
                <a:gd name="connsiteY8" fmla="*/ 468781 h 1402328"/>
                <a:gd name="connsiteX9" fmla="*/ 661869 w 984260"/>
                <a:gd name="connsiteY9" fmla="*/ 565054 h 1402328"/>
                <a:gd name="connsiteX10" fmla="*/ 894605 w 984260"/>
                <a:gd name="connsiteY10" fmla="*/ 619672 h 1402328"/>
                <a:gd name="connsiteX11" fmla="*/ 984206 w 984260"/>
                <a:gd name="connsiteY11" fmla="*/ 551277 h 1402328"/>
                <a:gd name="connsiteX12" fmla="*/ 929100 w 984260"/>
                <a:gd name="connsiteY12" fmla="*/ 689096 h 1402328"/>
                <a:gd name="connsiteX13" fmla="*/ 777505 w 984260"/>
                <a:gd name="connsiteY13" fmla="*/ 768338 h 1402328"/>
                <a:gd name="connsiteX14" fmla="*/ 691374 w 984260"/>
                <a:gd name="connsiteY14" fmla="*/ 809614 h 1402328"/>
                <a:gd name="connsiteX15" fmla="*/ 832665 w 984260"/>
                <a:gd name="connsiteY15" fmla="*/ 892381 h 1402328"/>
                <a:gd name="connsiteX16" fmla="*/ 984261 w 984260"/>
                <a:gd name="connsiteY16" fmla="*/ 871716 h 1402328"/>
                <a:gd name="connsiteX17" fmla="*/ 887771 w 984260"/>
                <a:gd name="connsiteY17" fmla="*/ 1016424 h 1402328"/>
                <a:gd name="connsiteX18" fmla="*/ 760257 w 984260"/>
                <a:gd name="connsiteY18" fmla="*/ 1070879 h 1402328"/>
                <a:gd name="connsiteX19" fmla="*/ 687903 w 984260"/>
                <a:gd name="connsiteY19" fmla="*/ 1119205 h 1402328"/>
                <a:gd name="connsiteX20" fmla="*/ 870523 w 984260"/>
                <a:gd name="connsiteY20" fmla="*/ 1205932 h 1402328"/>
                <a:gd name="connsiteX21" fmla="*/ 963542 w 984260"/>
                <a:gd name="connsiteY21" fmla="*/ 1240373 h 1402328"/>
                <a:gd name="connsiteX22" fmla="*/ 708568 w 984260"/>
                <a:gd name="connsiteY22" fmla="*/ 1334152 h 1402328"/>
                <a:gd name="connsiteX23" fmla="*/ 515588 w 984260"/>
                <a:gd name="connsiteY23" fmla="*/ 1292171 h 1402328"/>
                <a:gd name="connsiteX24" fmla="*/ 605190 w 984260"/>
                <a:gd name="connsiteY24" fmla="*/ 1364417 h 1402328"/>
                <a:gd name="connsiteX25" fmla="*/ 477242 w 984260"/>
                <a:gd name="connsiteY25" fmla="*/ 1402329 h 1402328"/>
                <a:gd name="connsiteX26" fmla="*/ 226173 w 984260"/>
                <a:gd name="connsiteY26" fmla="*/ 1292171 h 1402328"/>
                <a:gd name="connsiteX27" fmla="*/ 16000 w 984260"/>
                <a:gd name="connsiteY27" fmla="*/ 1154243 h 1402328"/>
                <a:gd name="connsiteX28" fmla="*/ 0 w 984260"/>
                <a:gd name="connsiteY28" fmla="*/ 979054 h 1402328"/>
                <a:gd name="connsiteX29" fmla="*/ 188261 w 984260"/>
                <a:gd name="connsiteY29" fmla="*/ 701137 h 1402328"/>
                <a:gd name="connsiteX30" fmla="*/ 226173 w 984260"/>
                <a:gd name="connsiteY30" fmla="*/ 468781 h 140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84260" h="1402328">
                  <a:moveTo>
                    <a:pt x="226119" y="468889"/>
                  </a:moveTo>
                  <a:lnTo>
                    <a:pt x="259150" y="396752"/>
                  </a:lnTo>
                  <a:lnTo>
                    <a:pt x="427885" y="244669"/>
                  </a:lnTo>
                  <a:lnTo>
                    <a:pt x="388074" y="110266"/>
                  </a:lnTo>
                  <a:lnTo>
                    <a:pt x="427885" y="0"/>
                  </a:lnTo>
                  <a:cubicBezTo>
                    <a:pt x="427885" y="0"/>
                    <a:pt x="577583" y="189617"/>
                    <a:pt x="570694" y="217061"/>
                  </a:cubicBezTo>
                  <a:cubicBezTo>
                    <a:pt x="563806" y="244506"/>
                    <a:pt x="477188" y="396698"/>
                    <a:pt x="477188" y="396698"/>
                  </a:cubicBezTo>
                  <a:lnTo>
                    <a:pt x="622383" y="337687"/>
                  </a:lnTo>
                  <a:lnTo>
                    <a:pt x="622383" y="468781"/>
                  </a:lnTo>
                  <a:lnTo>
                    <a:pt x="661869" y="565054"/>
                  </a:lnTo>
                  <a:lnTo>
                    <a:pt x="894605" y="619672"/>
                  </a:lnTo>
                  <a:lnTo>
                    <a:pt x="984206" y="551277"/>
                  </a:lnTo>
                  <a:lnTo>
                    <a:pt x="929100" y="689096"/>
                  </a:lnTo>
                  <a:lnTo>
                    <a:pt x="777505" y="768338"/>
                  </a:lnTo>
                  <a:lnTo>
                    <a:pt x="691374" y="809614"/>
                  </a:lnTo>
                  <a:lnTo>
                    <a:pt x="832665" y="892381"/>
                  </a:lnTo>
                  <a:lnTo>
                    <a:pt x="984261" y="871716"/>
                  </a:lnTo>
                  <a:cubicBezTo>
                    <a:pt x="984261" y="871716"/>
                    <a:pt x="901547" y="1002648"/>
                    <a:pt x="887771" y="1016424"/>
                  </a:cubicBezTo>
                  <a:cubicBezTo>
                    <a:pt x="873995" y="1030200"/>
                    <a:pt x="760257" y="1070879"/>
                    <a:pt x="760257" y="1070879"/>
                  </a:cubicBezTo>
                  <a:lnTo>
                    <a:pt x="687903" y="1119205"/>
                  </a:lnTo>
                  <a:lnTo>
                    <a:pt x="870523" y="1205932"/>
                  </a:lnTo>
                  <a:lnTo>
                    <a:pt x="963542" y="1240373"/>
                  </a:lnTo>
                  <a:lnTo>
                    <a:pt x="708568" y="1334152"/>
                  </a:lnTo>
                  <a:lnTo>
                    <a:pt x="515588" y="1292171"/>
                  </a:lnTo>
                  <a:lnTo>
                    <a:pt x="605190" y="1364417"/>
                  </a:lnTo>
                  <a:lnTo>
                    <a:pt x="477242" y="1402329"/>
                  </a:lnTo>
                  <a:lnTo>
                    <a:pt x="226173" y="1292171"/>
                  </a:lnTo>
                  <a:lnTo>
                    <a:pt x="16000" y="1154243"/>
                  </a:lnTo>
                  <a:lnTo>
                    <a:pt x="0" y="979054"/>
                  </a:lnTo>
                  <a:lnTo>
                    <a:pt x="188261" y="701137"/>
                  </a:lnTo>
                  <a:lnTo>
                    <a:pt x="226173" y="468781"/>
                  </a:lnTo>
                  <a:close/>
                </a:path>
              </a:pathLst>
            </a:custGeom>
            <a:solidFill>
              <a:srgbClr val="5224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15" name="textruta 14">
            <a:extLst>
              <a:ext uri="{FF2B5EF4-FFF2-40B4-BE49-F238E27FC236}">
                <a16:creationId xmlns:a16="http://schemas.microsoft.com/office/drawing/2014/main" id="{F0128340-FC97-AF12-2EB0-5B533AC3F4D3}"/>
              </a:ext>
            </a:extLst>
          </p:cNvPr>
          <p:cNvSpPr txBox="1"/>
          <p:nvPr/>
        </p:nvSpPr>
        <p:spPr>
          <a:xfrm>
            <a:off x="689821" y="519900"/>
            <a:ext cx="102239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Visste du att …</a:t>
            </a:r>
            <a:endParaRPr lang="sv-SE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B5544EE3-6B59-C81F-D37D-0040FC1F9834}"/>
              </a:ext>
            </a:extLst>
          </p:cNvPr>
          <p:cNvSpPr txBox="1"/>
          <p:nvPr/>
        </p:nvSpPr>
        <p:spPr>
          <a:xfrm>
            <a:off x="705588" y="1226913"/>
            <a:ext cx="487878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rPr>
              <a:t>Du är försäkrad via jobbet vid sjukdom och arbetsskada.</a:t>
            </a:r>
            <a:endParaRPr lang="sv-SE" sz="4800" b="1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C231518C-074A-FAB3-EE8F-3A4D6863EDAC}"/>
              </a:ext>
            </a:extLst>
          </p:cNvPr>
          <p:cNvSpPr txBox="1"/>
          <p:nvPr/>
        </p:nvSpPr>
        <p:spPr>
          <a:xfrm>
            <a:off x="705587" y="4336526"/>
            <a:ext cx="40786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rPr>
              <a:t>Det gäller även dig</a:t>
            </a:r>
          </a:p>
          <a:p>
            <a:r>
              <a:rPr lang="sv-SE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rPr>
              <a:t>som är vikare.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DA0DEDDB-B526-4A5C-DAF5-13F1BEA175AB}"/>
              </a:ext>
            </a:extLst>
          </p:cNvPr>
          <p:cNvSpPr txBox="1"/>
          <p:nvPr/>
        </p:nvSpPr>
        <p:spPr>
          <a:xfrm>
            <a:off x="705587" y="5740430"/>
            <a:ext cx="4372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afaforsakring.se</a:t>
            </a:r>
            <a:endParaRPr lang="sv-S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8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>
            <a:extLst>
              <a:ext uri="{FF2B5EF4-FFF2-40B4-BE49-F238E27FC236}">
                <a16:creationId xmlns:a16="http://schemas.microsoft.com/office/drawing/2014/main" id="{9527F5E2-7840-6905-813C-A6418055BAAE}"/>
              </a:ext>
            </a:extLst>
          </p:cNvPr>
          <p:cNvSpPr txBox="1"/>
          <p:nvPr/>
        </p:nvSpPr>
        <p:spPr>
          <a:xfrm>
            <a:off x="8877702" y="300657"/>
            <a:ext cx="102239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v-SE" sz="4000" b="1" dirty="0">
              <a:solidFill>
                <a:srgbClr val="C8EBFA"/>
              </a:solidFill>
              <a:latin typeface="Ambit" panose="00000500000000000000" pitchFamily="50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2B1FE29-934E-FBE8-A910-62BA61BC48C5}"/>
              </a:ext>
            </a:extLst>
          </p:cNvPr>
          <p:cNvSpPr txBox="1"/>
          <p:nvPr/>
        </p:nvSpPr>
        <p:spPr>
          <a:xfrm>
            <a:off x="689821" y="519900"/>
            <a:ext cx="102239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Visste du att …</a:t>
            </a:r>
            <a:endParaRPr lang="sv-SE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D1B30B1-D53D-B02B-1DEB-8CDC07D63076}"/>
              </a:ext>
            </a:extLst>
          </p:cNvPr>
          <p:cNvSpPr txBox="1"/>
          <p:nvPr/>
        </p:nvSpPr>
        <p:spPr>
          <a:xfrm>
            <a:off x="705587" y="1226913"/>
            <a:ext cx="539041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rPr>
              <a:t>Det är du själv som måste anmäla din arbetsskada till </a:t>
            </a:r>
            <a:r>
              <a:rPr lang="sv-SE" sz="4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rPr>
              <a:t>Afa</a:t>
            </a:r>
            <a:r>
              <a:rPr lang="sv-SE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rPr>
              <a:t> Försäkring.</a:t>
            </a:r>
            <a:endParaRPr lang="sv-SE" sz="4800" b="1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EEEFB07-1E74-DA14-5321-357605D84F7D}"/>
              </a:ext>
            </a:extLst>
          </p:cNvPr>
          <p:cNvSpPr txBox="1"/>
          <p:nvPr/>
        </p:nvSpPr>
        <p:spPr>
          <a:xfrm>
            <a:off x="705587" y="5740430"/>
            <a:ext cx="102239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afaforsakring.se</a:t>
            </a:r>
            <a:endParaRPr lang="sv-SE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Frihandsfigur: Form 23">
            <a:extLst>
              <a:ext uri="{FF2B5EF4-FFF2-40B4-BE49-F238E27FC236}">
                <a16:creationId xmlns:a16="http://schemas.microsoft.com/office/drawing/2014/main" id="{32AAA198-D3F8-D50A-CC3E-20C22D73C442}"/>
              </a:ext>
            </a:extLst>
          </p:cNvPr>
          <p:cNvSpPr/>
          <p:nvPr/>
        </p:nvSpPr>
        <p:spPr>
          <a:xfrm>
            <a:off x="8167856" y="600050"/>
            <a:ext cx="992573" cy="1101875"/>
          </a:xfrm>
          <a:custGeom>
            <a:avLst/>
            <a:gdLst>
              <a:gd name="connsiteX0" fmla="*/ 837378 w 992573"/>
              <a:gd name="connsiteY0" fmla="*/ 325668 h 1101875"/>
              <a:gd name="connsiteX1" fmla="*/ 685939 w 992573"/>
              <a:gd name="connsiteY1" fmla="*/ 68176 h 1101875"/>
              <a:gd name="connsiteX2" fmla="*/ 447417 w 992573"/>
              <a:gd name="connsiteY2" fmla="*/ 0 h 1101875"/>
              <a:gd name="connsiteX3" fmla="*/ 29319 w 992573"/>
              <a:gd name="connsiteY3" fmla="*/ 328278 h 1101875"/>
              <a:gd name="connsiteX4" fmla="*/ 3983 w 992573"/>
              <a:gd name="connsiteY4" fmla="*/ 453746 h 1101875"/>
              <a:gd name="connsiteX5" fmla="*/ 28682 w 992573"/>
              <a:gd name="connsiteY5" fmla="*/ 597101 h 1101875"/>
              <a:gd name="connsiteX6" fmla="*/ 61147 w 992573"/>
              <a:gd name="connsiteY6" fmla="*/ 651273 h 1101875"/>
              <a:gd name="connsiteX7" fmla="*/ 49371 w 992573"/>
              <a:gd name="connsiteY7" fmla="*/ 789853 h 1101875"/>
              <a:gd name="connsiteX8" fmla="*/ 96668 w 992573"/>
              <a:gd name="connsiteY8" fmla="*/ 836768 h 1101875"/>
              <a:gd name="connsiteX9" fmla="*/ 163953 w 992573"/>
              <a:gd name="connsiteY9" fmla="*/ 830212 h 1101875"/>
              <a:gd name="connsiteX10" fmla="*/ 170828 w 992573"/>
              <a:gd name="connsiteY10" fmla="*/ 869170 h 1101875"/>
              <a:gd name="connsiteX11" fmla="*/ 168472 w 992573"/>
              <a:gd name="connsiteY11" fmla="*/ 875090 h 1101875"/>
              <a:gd name="connsiteX12" fmla="*/ 178530 w 992573"/>
              <a:gd name="connsiteY12" fmla="*/ 904181 h 1101875"/>
              <a:gd name="connsiteX13" fmla="*/ 186805 w 992573"/>
              <a:gd name="connsiteY13" fmla="*/ 909019 h 1101875"/>
              <a:gd name="connsiteX14" fmla="*/ 186805 w 992573"/>
              <a:gd name="connsiteY14" fmla="*/ 909019 h 1101875"/>
              <a:gd name="connsiteX15" fmla="*/ 206730 w 992573"/>
              <a:gd name="connsiteY15" fmla="*/ 935182 h 1101875"/>
              <a:gd name="connsiteX16" fmla="*/ 213032 w 992573"/>
              <a:gd name="connsiteY16" fmla="*/ 936137 h 1101875"/>
              <a:gd name="connsiteX17" fmla="*/ 238558 w 992573"/>
              <a:gd name="connsiteY17" fmla="*/ 1060840 h 1101875"/>
              <a:gd name="connsiteX18" fmla="*/ 336145 w 992573"/>
              <a:gd name="connsiteY18" fmla="*/ 1094133 h 1101875"/>
              <a:gd name="connsiteX19" fmla="*/ 526860 w 992573"/>
              <a:gd name="connsiteY19" fmla="*/ 1022264 h 1101875"/>
              <a:gd name="connsiteX20" fmla="*/ 697270 w 992573"/>
              <a:gd name="connsiteY20" fmla="*/ 1101772 h 1101875"/>
              <a:gd name="connsiteX21" fmla="*/ 992574 w 992573"/>
              <a:gd name="connsiteY21" fmla="*/ 700416 h 1101875"/>
              <a:gd name="connsiteX22" fmla="*/ 837315 w 992573"/>
              <a:gd name="connsiteY22" fmla="*/ 325541 h 110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92573" h="1101875">
                <a:moveTo>
                  <a:pt x="837378" y="325668"/>
                </a:moveTo>
                <a:lnTo>
                  <a:pt x="685939" y="68176"/>
                </a:lnTo>
                <a:lnTo>
                  <a:pt x="447417" y="0"/>
                </a:lnTo>
                <a:lnTo>
                  <a:pt x="29319" y="328278"/>
                </a:lnTo>
                <a:lnTo>
                  <a:pt x="3983" y="453746"/>
                </a:lnTo>
                <a:cubicBezTo>
                  <a:pt x="-5947" y="502952"/>
                  <a:pt x="2838" y="554069"/>
                  <a:pt x="28682" y="597101"/>
                </a:cubicBezTo>
                <a:lnTo>
                  <a:pt x="61147" y="651273"/>
                </a:lnTo>
                <a:lnTo>
                  <a:pt x="49371" y="789853"/>
                </a:lnTo>
                <a:cubicBezTo>
                  <a:pt x="47079" y="816780"/>
                  <a:pt x="69741" y="839251"/>
                  <a:pt x="96668" y="836768"/>
                </a:cubicBezTo>
                <a:lnTo>
                  <a:pt x="163953" y="830212"/>
                </a:lnTo>
                <a:lnTo>
                  <a:pt x="170828" y="869170"/>
                </a:lnTo>
                <a:lnTo>
                  <a:pt x="168472" y="875090"/>
                </a:lnTo>
                <a:cubicBezTo>
                  <a:pt x="164207" y="885975"/>
                  <a:pt x="168472" y="898324"/>
                  <a:pt x="178530" y="904181"/>
                </a:cubicBezTo>
                <a:lnTo>
                  <a:pt x="186805" y="909019"/>
                </a:lnTo>
                <a:lnTo>
                  <a:pt x="186805" y="909019"/>
                </a:lnTo>
                <a:cubicBezTo>
                  <a:pt x="185341" y="921687"/>
                  <a:pt x="194126" y="933208"/>
                  <a:pt x="206730" y="935182"/>
                </a:cubicBezTo>
                <a:lnTo>
                  <a:pt x="213032" y="936137"/>
                </a:lnTo>
                <a:lnTo>
                  <a:pt x="238558" y="1060840"/>
                </a:lnTo>
                <a:lnTo>
                  <a:pt x="336145" y="1094133"/>
                </a:lnTo>
                <a:lnTo>
                  <a:pt x="526860" y="1022264"/>
                </a:lnTo>
                <a:cubicBezTo>
                  <a:pt x="526860" y="1022264"/>
                  <a:pt x="685875" y="1094197"/>
                  <a:pt x="697270" y="1101772"/>
                </a:cubicBezTo>
                <a:cubicBezTo>
                  <a:pt x="708600" y="1109347"/>
                  <a:pt x="992574" y="700416"/>
                  <a:pt x="992574" y="700416"/>
                </a:cubicBezTo>
                <a:lnTo>
                  <a:pt x="837315" y="325541"/>
                </a:lnTo>
                <a:close/>
              </a:path>
            </a:pathLst>
          </a:custGeom>
          <a:solidFill>
            <a:srgbClr val="FDECE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5" name="Frihandsfigur: Form 24">
            <a:extLst>
              <a:ext uri="{FF2B5EF4-FFF2-40B4-BE49-F238E27FC236}">
                <a16:creationId xmlns:a16="http://schemas.microsoft.com/office/drawing/2014/main" id="{EB9C7AC0-221D-8CF7-C004-8256F09C90D7}"/>
              </a:ext>
            </a:extLst>
          </p:cNvPr>
          <p:cNvSpPr/>
          <p:nvPr/>
        </p:nvSpPr>
        <p:spPr>
          <a:xfrm>
            <a:off x="6674250" y="2861584"/>
            <a:ext cx="1123414" cy="100641"/>
          </a:xfrm>
          <a:custGeom>
            <a:avLst/>
            <a:gdLst>
              <a:gd name="connsiteX0" fmla="*/ 0 w 1123414"/>
              <a:gd name="connsiteY0" fmla="*/ 0 h 100641"/>
              <a:gd name="connsiteX1" fmla="*/ 1123415 w 1123414"/>
              <a:gd name="connsiteY1" fmla="*/ 0 h 100641"/>
              <a:gd name="connsiteX2" fmla="*/ 1123415 w 1123414"/>
              <a:gd name="connsiteY2" fmla="*/ 100641 h 100641"/>
              <a:gd name="connsiteX3" fmla="*/ 0 w 1123414"/>
              <a:gd name="connsiteY3" fmla="*/ 100641 h 10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3414" h="100641">
                <a:moveTo>
                  <a:pt x="0" y="0"/>
                </a:moveTo>
                <a:lnTo>
                  <a:pt x="1123415" y="0"/>
                </a:lnTo>
                <a:lnTo>
                  <a:pt x="1123415" y="100641"/>
                </a:lnTo>
                <a:lnTo>
                  <a:pt x="0" y="100641"/>
                </a:lnTo>
                <a:close/>
              </a:path>
            </a:pathLst>
          </a:custGeom>
          <a:solidFill>
            <a:srgbClr val="37E16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6" name="Frihandsfigur: Form 25">
            <a:extLst>
              <a:ext uri="{FF2B5EF4-FFF2-40B4-BE49-F238E27FC236}">
                <a16:creationId xmlns:a16="http://schemas.microsoft.com/office/drawing/2014/main" id="{889AD5B1-724C-376E-934E-00D83368F950}"/>
              </a:ext>
            </a:extLst>
          </p:cNvPr>
          <p:cNvSpPr/>
          <p:nvPr/>
        </p:nvSpPr>
        <p:spPr>
          <a:xfrm rot="4487399">
            <a:off x="5916795" y="2282445"/>
            <a:ext cx="1123479" cy="100705"/>
          </a:xfrm>
          <a:custGeom>
            <a:avLst/>
            <a:gdLst>
              <a:gd name="connsiteX0" fmla="*/ 64 w 1123479"/>
              <a:gd name="connsiteY0" fmla="*/ 0 h 100705"/>
              <a:gd name="connsiteX1" fmla="*/ 1123479 w 1123479"/>
              <a:gd name="connsiteY1" fmla="*/ 0 h 100705"/>
              <a:gd name="connsiteX2" fmla="*/ 1123479 w 1123479"/>
              <a:gd name="connsiteY2" fmla="*/ 50162 h 100705"/>
              <a:gd name="connsiteX3" fmla="*/ 1072936 w 1123479"/>
              <a:gd name="connsiteY3" fmla="*/ 100705 h 100705"/>
              <a:gd name="connsiteX4" fmla="*/ 50544 w 1123479"/>
              <a:gd name="connsiteY4" fmla="*/ 100705 h 100705"/>
              <a:gd name="connsiteX5" fmla="*/ 0 w 1123479"/>
              <a:gd name="connsiteY5" fmla="*/ 50162 h 100705"/>
              <a:gd name="connsiteX6" fmla="*/ 0 w 1123479"/>
              <a:gd name="connsiteY6" fmla="*/ 0 h 100705"/>
              <a:gd name="connsiteX7" fmla="*/ 0 w 1123479"/>
              <a:gd name="connsiteY7" fmla="*/ 0 h 10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3479" h="100705">
                <a:moveTo>
                  <a:pt x="64" y="0"/>
                </a:moveTo>
                <a:lnTo>
                  <a:pt x="1123479" y="0"/>
                </a:lnTo>
                <a:lnTo>
                  <a:pt x="1123479" y="50162"/>
                </a:lnTo>
                <a:cubicBezTo>
                  <a:pt x="1123479" y="78043"/>
                  <a:pt x="1100818" y="100705"/>
                  <a:pt x="1072936" y="100705"/>
                </a:cubicBezTo>
                <a:lnTo>
                  <a:pt x="50544" y="100705"/>
                </a:lnTo>
                <a:cubicBezTo>
                  <a:pt x="22662" y="100705"/>
                  <a:pt x="0" y="78043"/>
                  <a:pt x="0" y="50162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7E16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7" name="Frihandsfigur: Form 26">
            <a:extLst>
              <a:ext uri="{FF2B5EF4-FFF2-40B4-BE49-F238E27FC236}">
                <a16:creationId xmlns:a16="http://schemas.microsoft.com/office/drawing/2014/main" id="{997921CA-CBE3-14A6-C743-E07A86388725}"/>
              </a:ext>
            </a:extLst>
          </p:cNvPr>
          <p:cNvSpPr/>
          <p:nvPr/>
        </p:nvSpPr>
        <p:spPr>
          <a:xfrm>
            <a:off x="7194754" y="2521148"/>
            <a:ext cx="1508491" cy="448780"/>
          </a:xfrm>
          <a:custGeom>
            <a:avLst/>
            <a:gdLst>
              <a:gd name="connsiteX0" fmla="*/ 1508492 w 1508491"/>
              <a:gd name="connsiteY0" fmla="*/ 448780 h 448780"/>
              <a:gd name="connsiteX1" fmla="*/ 1303199 w 1508491"/>
              <a:gd name="connsiteY1" fmla="*/ 441141 h 448780"/>
              <a:gd name="connsiteX2" fmla="*/ 634930 w 1508491"/>
              <a:gd name="connsiteY2" fmla="*/ 332416 h 448780"/>
              <a:gd name="connsiteX3" fmla="*/ 422953 w 1508491"/>
              <a:gd name="connsiteY3" fmla="*/ 318411 h 448780"/>
              <a:gd name="connsiteX4" fmla="*/ 180993 w 1508491"/>
              <a:gd name="connsiteY4" fmla="*/ 258192 h 448780"/>
              <a:gd name="connsiteX5" fmla="*/ 24525 w 1508491"/>
              <a:gd name="connsiteY5" fmla="*/ 305616 h 448780"/>
              <a:gd name="connsiteX6" fmla="*/ 10775 w 1508491"/>
              <a:gd name="connsiteY6" fmla="*/ 249344 h 448780"/>
              <a:gd name="connsiteX7" fmla="*/ 133060 w 1508491"/>
              <a:gd name="connsiteY7" fmla="*/ 65694 h 448780"/>
              <a:gd name="connsiteX8" fmla="*/ 371518 w 1508491"/>
              <a:gd name="connsiteY8" fmla="*/ 0 h 448780"/>
              <a:gd name="connsiteX9" fmla="*/ 576047 w 1508491"/>
              <a:gd name="connsiteY9" fmla="*/ 71678 h 448780"/>
              <a:gd name="connsiteX10" fmla="*/ 836404 w 1508491"/>
              <a:gd name="connsiteY10" fmla="*/ 108853 h 448780"/>
              <a:gd name="connsiteX11" fmla="*/ 1242661 w 1508491"/>
              <a:gd name="connsiteY11" fmla="*/ 81417 h 448780"/>
              <a:gd name="connsiteX12" fmla="*/ 1481438 w 1508491"/>
              <a:gd name="connsiteY12" fmla="*/ 6493 h 448780"/>
              <a:gd name="connsiteX13" fmla="*/ 1508492 w 1508491"/>
              <a:gd name="connsiteY13" fmla="*/ 448780 h 44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08491" h="448780">
                <a:moveTo>
                  <a:pt x="1508492" y="448780"/>
                </a:moveTo>
                <a:lnTo>
                  <a:pt x="1303199" y="441141"/>
                </a:lnTo>
                <a:cubicBezTo>
                  <a:pt x="947421" y="448780"/>
                  <a:pt x="845061" y="282509"/>
                  <a:pt x="634930" y="332416"/>
                </a:cubicBezTo>
                <a:cubicBezTo>
                  <a:pt x="557460" y="350813"/>
                  <a:pt x="531997" y="348712"/>
                  <a:pt x="422953" y="318411"/>
                </a:cubicBezTo>
                <a:cubicBezTo>
                  <a:pt x="313909" y="288111"/>
                  <a:pt x="259037" y="243233"/>
                  <a:pt x="180993" y="258192"/>
                </a:cubicBezTo>
                <a:cubicBezTo>
                  <a:pt x="102950" y="273151"/>
                  <a:pt x="51006" y="308163"/>
                  <a:pt x="24525" y="305616"/>
                </a:cubicBezTo>
                <a:cubicBezTo>
                  <a:pt x="-1892" y="303006"/>
                  <a:pt x="-7749" y="275188"/>
                  <a:pt x="10775" y="249344"/>
                </a:cubicBezTo>
                <a:lnTo>
                  <a:pt x="133060" y="65694"/>
                </a:lnTo>
                <a:lnTo>
                  <a:pt x="371518" y="0"/>
                </a:lnTo>
                <a:lnTo>
                  <a:pt x="576047" y="71678"/>
                </a:lnTo>
                <a:cubicBezTo>
                  <a:pt x="576047" y="71678"/>
                  <a:pt x="791144" y="101978"/>
                  <a:pt x="836404" y="108853"/>
                </a:cubicBezTo>
                <a:cubicBezTo>
                  <a:pt x="881664" y="115728"/>
                  <a:pt x="1130243" y="94403"/>
                  <a:pt x="1242661" y="81417"/>
                </a:cubicBezTo>
                <a:cubicBezTo>
                  <a:pt x="1396711" y="63721"/>
                  <a:pt x="1481693" y="-2928"/>
                  <a:pt x="1481438" y="6493"/>
                </a:cubicBezTo>
                <a:cubicBezTo>
                  <a:pt x="1481183" y="15978"/>
                  <a:pt x="1508492" y="448780"/>
                  <a:pt x="1508492" y="448780"/>
                </a:cubicBezTo>
                <a:close/>
              </a:path>
            </a:pathLst>
          </a:custGeom>
          <a:solidFill>
            <a:srgbClr val="FDECE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8" name="Frihandsfigur: Form 27">
            <a:extLst>
              <a:ext uri="{FF2B5EF4-FFF2-40B4-BE49-F238E27FC236}">
                <a16:creationId xmlns:a16="http://schemas.microsoft.com/office/drawing/2014/main" id="{F51832DA-C074-8967-16B0-14BE5FF41EC0}"/>
              </a:ext>
            </a:extLst>
          </p:cNvPr>
          <p:cNvSpPr/>
          <p:nvPr/>
        </p:nvSpPr>
        <p:spPr>
          <a:xfrm>
            <a:off x="8448619" y="1253805"/>
            <a:ext cx="1988956" cy="2723428"/>
          </a:xfrm>
          <a:custGeom>
            <a:avLst/>
            <a:gdLst>
              <a:gd name="connsiteX0" fmla="*/ 1449211 w 1988956"/>
              <a:gd name="connsiteY0" fmla="*/ 676735 h 2723428"/>
              <a:gd name="connsiteX1" fmla="*/ 1216863 w 1988956"/>
              <a:gd name="connsiteY1" fmla="*/ 280663 h 2723428"/>
              <a:gd name="connsiteX2" fmla="*/ 1034678 w 1988956"/>
              <a:gd name="connsiteY2" fmla="*/ 91857 h 2723428"/>
              <a:gd name="connsiteX3" fmla="*/ 692459 w 1988956"/>
              <a:gd name="connsiteY3" fmla="*/ 0 h 2723428"/>
              <a:gd name="connsiteX4" fmla="*/ 322103 w 1988956"/>
              <a:gd name="connsiteY4" fmla="*/ 409377 h 2723428"/>
              <a:gd name="connsiteX5" fmla="*/ 234766 w 1988956"/>
              <a:gd name="connsiteY5" fmla="*/ 1178860 h 2723428"/>
              <a:gd name="connsiteX6" fmla="*/ 227509 w 1988956"/>
              <a:gd name="connsiteY6" fmla="*/ 1273836 h 2723428"/>
              <a:gd name="connsiteX7" fmla="*/ 227509 w 1988956"/>
              <a:gd name="connsiteY7" fmla="*/ 1273836 h 2723428"/>
              <a:gd name="connsiteX8" fmla="*/ 0 w 1988956"/>
              <a:gd name="connsiteY8" fmla="*/ 1349269 h 2723428"/>
              <a:gd name="connsiteX9" fmla="*/ 56718 w 1988956"/>
              <a:gd name="connsiteY9" fmla="*/ 1762657 h 2723428"/>
              <a:gd name="connsiteX10" fmla="*/ 188615 w 1988956"/>
              <a:gd name="connsiteY10" fmla="*/ 1783472 h 2723428"/>
              <a:gd name="connsiteX11" fmla="*/ 140045 w 1988956"/>
              <a:gd name="connsiteY11" fmla="*/ 2420804 h 2723428"/>
              <a:gd name="connsiteX12" fmla="*/ 1162373 w 1988956"/>
              <a:gd name="connsiteY12" fmla="*/ 2371597 h 2723428"/>
              <a:gd name="connsiteX13" fmla="*/ 1978135 w 1988956"/>
              <a:gd name="connsiteY13" fmla="*/ 2723429 h 2723428"/>
              <a:gd name="connsiteX14" fmla="*/ 1988957 w 1988956"/>
              <a:gd name="connsiteY14" fmla="*/ 1657686 h 2723428"/>
              <a:gd name="connsiteX15" fmla="*/ 1449147 w 1988956"/>
              <a:gd name="connsiteY15" fmla="*/ 676799 h 272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88956" h="2723428">
                <a:moveTo>
                  <a:pt x="1449211" y="676735"/>
                </a:moveTo>
                <a:cubicBezTo>
                  <a:pt x="1351179" y="504607"/>
                  <a:pt x="1264606" y="359725"/>
                  <a:pt x="1216863" y="280663"/>
                </a:cubicBezTo>
                <a:cubicBezTo>
                  <a:pt x="1171030" y="204848"/>
                  <a:pt x="1109219" y="139727"/>
                  <a:pt x="1034678" y="91857"/>
                </a:cubicBezTo>
                <a:cubicBezTo>
                  <a:pt x="936901" y="29027"/>
                  <a:pt x="827093" y="0"/>
                  <a:pt x="692459" y="0"/>
                </a:cubicBezTo>
                <a:lnTo>
                  <a:pt x="322103" y="409377"/>
                </a:lnTo>
                <a:lnTo>
                  <a:pt x="234766" y="1178860"/>
                </a:lnTo>
                <a:lnTo>
                  <a:pt x="227509" y="1273836"/>
                </a:lnTo>
                <a:lnTo>
                  <a:pt x="227509" y="1273836"/>
                </a:lnTo>
                <a:lnTo>
                  <a:pt x="0" y="1349269"/>
                </a:lnTo>
                <a:lnTo>
                  <a:pt x="56718" y="1762657"/>
                </a:lnTo>
                <a:lnTo>
                  <a:pt x="188615" y="1783472"/>
                </a:lnTo>
                <a:lnTo>
                  <a:pt x="140045" y="2420804"/>
                </a:lnTo>
                <a:lnTo>
                  <a:pt x="1162373" y="2371597"/>
                </a:lnTo>
                <a:lnTo>
                  <a:pt x="1978135" y="2723429"/>
                </a:lnTo>
                <a:lnTo>
                  <a:pt x="1988957" y="1657686"/>
                </a:lnTo>
                <a:lnTo>
                  <a:pt x="1449147" y="676799"/>
                </a:lnTo>
                <a:close/>
              </a:path>
            </a:pathLst>
          </a:custGeom>
          <a:solidFill>
            <a:srgbClr val="003CD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9" name="Frihandsfigur: Form 28">
            <a:extLst>
              <a:ext uri="{FF2B5EF4-FFF2-40B4-BE49-F238E27FC236}">
                <a16:creationId xmlns:a16="http://schemas.microsoft.com/office/drawing/2014/main" id="{F3956856-2232-0FDE-DDB0-C877B1ACE7BB}"/>
              </a:ext>
            </a:extLst>
          </p:cNvPr>
          <p:cNvSpPr/>
          <p:nvPr/>
        </p:nvSpPr>
        <p:spPr>
          <a:xfrm>
            <a:off x="7243659" y="3378923"/>
            <a:ext cx="3250124" cy="2489425"/>
          </a:xfrm>
          <a:custGeom>
            <a:avLst/>
            <a:gdLst>
              <a:gd name="connsiteX0" fmla="*/ 1091141 w 3250124"/>
              <a:gd name="connsiteY0" fmla="*/ 694432 h 2489425"/>
              <a:gd name="connsiteX1" fmla="*/ 770120 w 3250124"/>
              <a:gd name="connsiteY1" fmla="*/ 1746042 h 2489425"/>
              <a:gd name="connsiteX2" fmla="*/ 406194 w 3250124"/>
              <a:gd name="connsiteY2" fmla="*/ 2489426 h 2489425"/>
              <a:gd name="connsiteX3" fmla="*/ 0 w 3250124"/>
              <a:gd name="connsiteY3" fmla="*/ 2366505 h 2489425"/>
              <a:gd name="connsiteX4" fmla="*/ 207712 w 3250124"/>
              <a:gd name="connsiteY4" fmla="*/ 931108 h 2489425"/>
              <a:gd name="connsiteX5" fmla="*/ 249535 w 3250124"/>
              <a:gd name="connsiteY5" fmla="*/ 593600 h 2489425"/>
              <a:gd name="connsiteX6" fmla="*/ 589143 w 3250124"/>
              <a:gd name="connsiteY6" fmla="*/ 77406 h 2489425"/>
              <a:gd name="connsiteX7" fmla="*/ 2573835 w 3250124"/>
              <a:gd name="connsiteY7" fmla="*/ 0 h 2489425"/>
              <a:gd name="connsiteX8" fmla="*/ 2573835 w 3250124"/>
              <a:gd name="connsiteY8" fmla="*/ 0 h 2489425"/>
              <a:gd name="connsiteX9" fmla="*/ 3184494 w 3250124"/>
              <a:gd name="connsiteY9" fmla="*/ 283273 h 2489425"/>
              <a:gd name="connsiteX10" fmla="*/ 3250124 w 3250124"/>
              <a:gd name="connsiteY10" fmla="*/ 550695 h 2489425"/>
              <a:gd name="connsiteX11" fmla="*/ 3194106 w 3250124"/>
              <a:gd name="connsiteY11" fmla="*/ 828493 h 2489425"/>
              <a:gd name="connsiteX12" fmla="*/ 3001608 w 3250124"/>
              <a:gd name="connsiteY12" fmla="*/ 1078282 h 2489425"/>
              <a:gd name="connsiteX13" fmla="*/ 2157201 w 3250124"/>
              <a:gd name="connsiteY13" fmla="*/ 1078282 h 2489425"/>
              <a:gd name="connsiteX14" fmla="*/ 1684549 w 3250124"/>
              <a:gd name="connsiteY14" fmla="*/ 895524 h 2489425"/>
              <a:gd name="connsiteX15" fmla="*/ 1091268 w 3250124"/>
              <a:gd name="connsiteY15" fmla="*/ 694495 h 248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50124" h="2489425">
                <a:moveTo>
                  <a:pt x="1091141" y="694432"/>
                </a:moveTo>
                <a:cubicBezTo>
                  <a:pt x="1091141" y="694432"/>
                  <a:pt x="1147095" y="1074972"/>
                  <a:pt x="770120" y="1746042"/>
                </a:cubicBezTo>
                <a:lnTo>
                  <a:pt x="406194" y="2489426"/>
                </a:lnTo>
                <a:lnTo>
                  <a:pt x="0" y="2366505"/>
                </a:lnTo>
                <a:lnTo>
                  <a:pt x="207712" y="931108"/>
                </a:lnTo>
                <a:cubicBezTo>
                  <a:pt x="226491" y="819263"/>
                  <a:pt x="240750" y="706654"/>
                  <a:pt x="249535" y="593600"/>
                </a:cubicBezTo>
                <a:cubicBezTo>
                  <a:pt x="262266" y="429238"/>
                  <a:pt x="322294" y="125658"/>
                  <a:pt x="589143" y="77406"/>
                </a:cubicBezTo>
                <a:cubicBezTo>
                  <a:pt x="742747" y="49652"/>
                  <a:pt x="2573835" y="0"/>
                  <a:pt x="2573835" y="0"/>
                </a:cubicBezTo>
                <a:lnTo>
                  <a:pt x="2573835" y="0"/>
                </a:lnTo>
                <a:lnTo>
                  <a:pt x="3184494" y="283273"/>
                </a:lnTo>
                <a:lnTo>
                  <a:pt x="3250124" y="550695"/>
                </a:lnTo>
                <a:lnTo>
                  <a:pt x="3194106" y="828493"/>
                </a:lnTo>
                <a:lnTo>
                  <a:pt x="3001608" y="1078282"/>
                </a:lnTo>
                <a:lnTo>
                  <a:pt x="2157201" y="1078282"/>
                </a:lnTo>
                <a:lnTo>
                  <a:pt x="1684549" y="895524"/>
                </a:lnTo>
                <a:lnTo>
                  <a:pt x="1091268" y="694495"/>
                </a:lnTo>
                <a:close/>
              </a:path>
            </a:pathLst>
          </a:custGeom>
          <a:solidFill>
            <a:srgbClr val="7DCD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0" name="Frihandsfigur: Form 29">
            <a:extLst>
              <a:ext uri="{FF2B5EF4-FFF2-40B4-BE49-F238E27FC236}">
                <a16:creationId xmlns:a16="http://schemas.microsoft.com/office/drawing/2014/main" id="{5EE6E7C2-5B6A-FC88-A500-02C3AD1BA10F}"/>
              </a:ext>
            </a:extLst>
          </p:cNvPr>
          <p:cNvSpPr/>
          <p:nvPr/>
        </p:nvSpPr>
        <p:spPr>
          <a:xfrm>
            <a:off x="6551010" y="5769044"/>
            <a:ext cx="1146353" cy="411413"/>
          </a:xfrm>
          <a:custGeom>
            <a:avLst/>
            <a:gdLst>
              <a:gd name="connsiteX0" fmla="*/ 773239 w 1146353"/>
              <a:gd name="connsiteY0" fmla="*/ 0 h 411413"/>
              <a:gd name="connsiteX1" fmla="*/ 451899 w 1146353"/>
              <a:gd name="connsiteY1" fmla="*/ 180212 h 411413"/>
              <a:gd name="connsiteX2" fmla="*/ 247816 w 1146353"/>
              <a:gd name="connsiteY2" fmla="*/ 235276 h 411413"/>
              <a:gd name="connsiteX3" fmla="*/ 52581 w 1146353"/>
              <a:gd name="connsiteY3" fmla="*/ 302815 h 411413"/>
              <a:gd name="connsiteX4" fmla="*/ 0 w 1146353"/>
              <a:gd name="connsiteY4" fmla="*/ 411414 h 411413"/>
              <a:gd name="connsiteX5" fmla="*/ 1047027 w 1146353"/>
              <a:gd name="connsiteY5" fmla="*/ 411414 h 411413"/>
              <a:gd name="connsiteX6" fmla="*/ 1143658 w 1146353"/>
              <a:gd name="connsiteY6" fmla="*/ 289384 h 411413"/>
              <a:gd name="connsiteX7" fmla="*/ 1098843 w 1146353"/>
              <a:gd name="connsiteY7" fmla="*/ 99304 h 411413"/>
              <a:gd name="connsiteX8" fmla="*/ 773302 w 1146353"/>
              <a:gd name="connsiteY8" fmla="*/ 0 h 41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6353" h="411413">
                <a:moveTo>
                  <a:pt x="773239" y="0"/>
                </a:moveTo>
                <a:lnTo>
                  <a:pt x="451899" y="180212"/>
                </a:lnTo>
                <a:lnTo>
                  <a:pt x="247816" y="235276"/>
                </a:lnTo>
                <a:lnTo>
                  <a:pt x="52581" y="302815"/>
                </a:lnTo>
                <a:lnTo>
                  <a:pt x="0" y="411414"/>
                </a:lnTo>
                <a:lnTo>
                  <a:pt x="1047027" y="411414"/>
                </a:lnTo>
                <a:cubicBezTo>
                  <a:pt x="1111065" y="411414"/>
                  <a:pt x="1158362" y="351704"/>
                  <a:pt x="1143658" y="289384"/>
                </a:cubicBezTo>
                <a:lnTo>
                  <a:pt x="1098843" y="99304"/>
                </a:lnTo>
                <a:lnTo>
                  <a:pt x="773302" y="0"/>
                </a:lnTo>
                <a:close/>
              </a:path>
            </a:pathLst>
          </a:custGeom>
          <a:solidFill>
            <a:srgbClr val="003CD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1" name="Frihandsfigur: Form 30">
            <a:extLst>
              <a:ext uri="{FF2B5EF4-FFF2-40B4-BE49-F238E27FC236}">
                <a16:creationId xmlns:a16="http://schemas.microsoft.com/office/drawing/2014/main" id="{51F7BBAB-E4A4-78D8-12A9-7769E24E7AA7}"/>
              </a:ext>
            </a:extLst>
          </p:cNvPr>
          <p:cNvSpPr/>
          <p:nvPr/>
        </p:nvSpPr>
        <p:spPr>
          <a:xfrm>
            <a:off x="5885733" y="2962226"/>
            <a:ext cx="2873912" cy="3218232"/>
          </a:xfrm>
          <a:custGeom>
            <a:avLst/>
            <a:gdLst>
              <a:gd name="connsiteX0" fmla="*/ 2659453 w 2873912"/>
              <a:gd name="connsiteY0" fmla="*/ 0 h 3218232"/>
              <a:gd name="connsiteX1" fmla="*/ 214460 w 2873912"/>
              <a:gd name="connsiteY1" fmla="*/ 0 h 3218232"/>
              <a:gd name="connsiteX2" fmla="*/ 0 w 2873912"/>
              <a:gd name="connsiteY2" fmla="*/ 0 h 3218232"/>
              <a:gd name="connsiteX3" fmla="*/ 0 w 2873912"/>
              <a:gd name="connsiteY3" fmla="*/ 258638 h 3218232"/>
              <a:gd name="connsiteX4" fmla="*/ 0 w 2873912"/>
              <a:gd name="connsiteY4" fmla="*/ 3218233 h 3218232"/>
              <a:gd name="connsiteX5" fmla="*/ 214460 w 2873912"/>
              <a:gd name="connsiteY5" fmla="*/ 3218233 h 3218232"/>
              <a:gd name="connsiteX6" fmla="*/ 214460 w 2873912"/>
              <a:gd name="connsiteY6" fmla="*/ 258638 h 3218232"/>
              <a:gd name="connsiteX7" fmla="*/ 2659453 w 2873912"/>
              <a:gd name="connsiteY7" fmla="*/ 258638 h 3218232"/>
              <a:gd name="connsiteX8" fmla="*/ 2659453 w 2873912"/>
              <a:gd name="connsiteY8" fmla="*/ 3218233 h 3218232"/>
              <a:gd name="connsiteX9" fmla="*/ 2873913 w 2873912"/>
              <a:gd name="connsiteY9" fmla="*/ 3218233 h 3218232"/>
              <a:gd name="connsiteX10" fmla="*/ 2873913 w 2873912"/>
              <a:gd name="connsiteY10" fmla="*/ 258638 h 3218232"/>
              <a:gd name="connsiteX11" fmla="*/ 2873913 w 2873912"/>
              <a:gd name="connsiteY11" fmla="*/ 0 h 3218232"/>
              <a:gd name="connsiteX12" fmla="*/ 2659453 w 2873912"/>
              <a:gd name="connsiteY12" fmla="*/ 0 h 321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3912" h="3218232">
                <a:moveTo>
                  <a:pt x="2659453" y="0"/>
                </a:moveTo>
                <a:lnTo>
                  <a:pt x="214460" y="0"/>
                </a:lnTo>
                <a:lnTo>
                  <a:pt x="0" y="0"/>
                </a:lnTo>
                <a:lnTo>
                  <a:pt x="0" y="258638"/>
                </a:lnTo>
                <a:lnTo>
                  <a:pt x="0" y="3218233"/>
                </a:lnTo>
                <a:lnTo>
                  <a:pt x="214460" y="3218233"/>
                </a:lnTo>
                <a:lnTo>
                  <a:pt x="214460" y="258638"/>
                </a:lnTo>
                <a:lnTo>
                  <a:pt x="2659453" y="258638"/>
                </a:lnTo>
                <a:lnTo>
                  <a:pt x="2659453" y="3218233"/>
                </a:lnTo>
                <a:lnTo>
                  <a:pt x="2873913" y="3218233"/>
                </a:lnTo>
                <a:lnTo>
                  <a:pt x="2873913" y="258638"/>
                </a:lnTo>
                <a:lnTo>
                  <a:pt x="2873913" y="0"/>
                </a:lnTo>
                <a:lnTo>
                  <a:pt x="2659453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>
              <a:solidFill>
                <a:schemeClr val="accent1"/>
              </a:solidFill>
            </a:endParaRPr>
          </a:p>
        </p:txBody>
      </p:sp>
      <p:sp>
        <p:nvSpPr>
          <p:cNvPr id="32" name="Frihandsfigur: Form 31">
            <a:extLst>
              <a:ext uri="{FF2B5EF4-FFF2-40B4-BE49-F238E27FC236}">
                <a16:creationId xmlns:a16="http://schemas.microsoft.com/office/drawing/2014/main" id="{55F5DA18-30D1-A324-EAF5-1CB13169B555}"/>
              </a:ext>
            </a:extLst>
          </p:cNvPr>
          <p:cNvSpPr/>
          <p:nvPr/>
        </p:nvSpPr>
        <p:spPr>
          <a:xfrm>
            <a:off x="9075447" y="4461216"/>
            <a:ext cx="1418209" cy="1719242"/>
          </a:xfrm>
          <a:custGeom>
            <a:avLst/>
            <a:gdLst>
              <a:gd name="connsiteX0" fmla="*/ 0 w 1418209"/>
              <a:gd name="connsiteY0" fmla="*/ 0 h 1719242"/>
              <a:gd name="connsiteX1" fmla="*/ 0 w 1418209"/>
              <a:gd name="connsiteY1" fmla="*/ 263157 h 1719242"/>
              <a:gd name="connsiteX2" fmla="*/ 0 w 1418209"/>
              <a:gd name="connsiteY2" fmla="*/ 1719243 h 1719242"/>
              <a:gd name="connsiteX3" fmla="*/ 236421 w 1418209"/>
              <a:gd name="connsiteY3" fmla="*/ 1719243 h 1719242"/>
              <a:gd name="connsiteX4" fmla="*/ 236421 w 1418209"/>
              <a:gd name="connsiteY4" fmla="*/ 263157 h 1719242"/>
              <a:gd name="connsiteX5" fmla="*/ 1181852 w 1418209"/>
              <a:gd name="connsiteY5" fmla="*/ 263157 h 1719242"/>
              <a:gd name="connsiteX6" fmla="*/ 1181852 w 1418209"/>
              <a:gd name="connsiteY6" fmla="*/ 1719243 h 1719242"/>
              <a:gd name="connsiteX7" fmla="*/ 1418210 w 1418209"/>
              <a:gd name="connsiteY7" fmla="*/ 1719243 h 1719242"/>
              <a:gd name="connsiteX8" fmla="*/ 1418210 w 1418209"/>
              <a:gd name="connsiteY8" fmla="*/ 263157 h 1719242"/>
              <a:gd name="connsiteX9" fmla="*/ 1418210 w 1418209"/>
              <a:gd name="connsiteY9" fmla="*/ 0 h 1719242"/>
              <a:gd name="connsiteX10" fmla="*/ 0 w 1418209"/>
              <a:gd name="connsiteY10" fmla="*/ 0 h 171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8209" h="1719242">
                <a:moveTo>
                  <a:pt x="0" y="0"/>
                </a:moveTo>
                <a:lnTo>
                  <a:pt x="0" y="263157"/>
                </a:lnTo>
                <a:lnTo>
                  <a:pt x="0" y="1719243"/>
                </a:lnTo>
                <a:lnTo>
                  <a:pt x="236421" y="1719243"/>
                </a:lnTo>
                <a:lnTo>
                  <a:pt x="236421" y="263157"/>
                </a:lnTo>
                <a:lnTo>
                  <a:pt x="1181852" y="263157"/>
                </a:lnTo>
                <a:lnTo>
                  <a:pt x="1181852" y="1719243"/>
                </a:lnTo>
                <a:lnTo>
                  <a:pt x="1418210" y="1719243"/>
                </a:lnTo>
                <a:lnTo>
                  <a:pt x="1418210" y="263157"/>
                </a:lnTo>
                <a:lnTo>
                  <a:pt x="141821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>
              <a:solidFill>
                <a:schemeClr val="accent1"/>
              </a:solidFill>
            </a:endParaRPr>
          </a:p>
        </p:txBody>
      </p:sp>
      <p:sp>
        <p:nvSpPr>
          <p:cNvPr id="33" name="Frihandsfigur: Form 32">
            <a:extLst>
              <a:ext uri="{FF2B5EF4-FFF2-40B4-BE49-F238E27FC236}">
                <a16:creationId xmlns:a16="http://schemas.microsoft.com/office/drawing/2014/main" id="{5CBBE02A-52C3-38C7-6A4E-2BD718F896B2}"/>
              </a:ext>
            </a:extLst>
          </p:cNvPr>
          <p:cNvSpPr/>
          <p:nvPr/>
        </p:nvSpPr>
        <p:spPr>
          <a:xfrm>
            <a:off x="8181324" y="513667"/>
            <a:ext cx="959800" cy="706590"/>
          </a:xfrm>
          <a:custGeom>
            <a:avLst/>
            <a:gdLst>
              <a:gd name="connsiteX0" fmla="*/ 843007 w 959800"/>
              <a:gd name="connsiteY0" fmla="*/ 678199 h 706590"/>
              <a:gd name="connsiteX1" fmla="*/ 899280 w 959800"/>
              <a:gd name="connsiteY1" fmla="*/ 593981 h 706590"/>
              <a:gd name="connsiteX2" fmla="*/ 830212 w 959800"/>
              <a:gd name="connsiteY2" fmla="*/ 121966 h 706590"/>
              <a:gd name="connsiteX3" fmla="*/ 594427 w 959800"/>
              <a:gd name="connsiteY3" fmla="*/ 69450 h 706590"/>
              <a:gd name="connsiteX4" fmla="*/ 407403 w 959800"/>
              <a:gd name="connsiteY4" fmla="*/ 0 h 706590"/>
              <a:gd name="connsiteX5" fmla="*/ 137498 w 959800"/>
              <a:gd name="connsiteY5" fmla="*/ 51180 h 706590"/>
              <a:gd name="connsiteX6" fmla="*/ 0 w 959800"/>
              <a:gd name="connsiteY6" fmla="*/ 256601 h 706590"/>
              <a:gd name="connsiteX7" fmla="*/ 8275 w 959800"/>
              <a:gd name="connsiteY7" fmla="*/ 452218 h 706590"/>
              <a:gd name="connsiteX8" fmla="*/ 161879 w 959800"/>
              <a:gd name="connsiteY8" fmla="*/ 423954 h 706590"/>
              <a:gd name="connsiteX9" fmla="*/ 292249 w 959800"/>
              <a:gd name="connsiteY9" fmla="*/ 516575 h 706590"/>
              <a:gd name="connsiteX10" fmla="*/ 332479 w 959800"/>
              <a:gd name="connsiteY10" fmla="*/ 616643 h 706590"/>
              <a:gd name="connsiteX11" fmla="*/ 386079 w 959800"/>
              <a:gd name="connsiteY11" fmla="*/ 581123 h 706590"/>
              <a:gd name="connsiteX12" fmla="*/ 384105 w 959800"/>
              <a:gd name="connsiteY12" fmla="*/ 568710 h 706590"/>
              <a:gd name="connsiteX13" fmla="*/ 438149 w 959800"/>
              <a:gd name="connsiteY13" fmla="*/ 493340 h 706590"/>
              <a:gd name="connsiteX14" fmla="*/ 438149 w 959800"/>
              <a:gd name="connsiteY14" fmla="*/ 493340 h 706590"/>
              <a:gd name="connsiteX15" fmla="*/ 506963 w 959800"/>
              <a:gd name="connsiteY15" fmla="*/ 518803 h 706590"/>
              <a:gd name="connsiteX16" fmla="*/ 506963 w 959800"/>
              <a:gd name="connsiteY16" fmla="*/ 518803 h 706590"/>
              <a:gd name="connsiteX17" fmla="*/ 548467 w 959800"/>
              <a:gd name="connsiteY17" fmla="*/ 622627 h 706590"/>
              <a:gd name="connsiteX18" fmla="*/ 554196 w 959800"/>
              <a:gd name="connsiteY18" fmla="*/ 706590 h 706590"/>
              <a:gd name="connsiteX19" fmla="*/ 772284 w 959800"/>
              <a:gd name="connsiteY19" fmla="*/ 706590 h 706590"/>
              <a:gd name="connsiteX20" fmla="*/ 842943 w 959800"/>
              <a:gd name="connsiteY20" fmla="*/ 678136 h 70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9800" h="706590">
                <a:moveTo>
                  <a:pt x="843007" y="678199"/>
                </a:moveTo>
                <a:lnTo>
                  <a:pt x="899280" y="593981"/>
                </a:lnTo>
                <a:cubicBezTo>
                  <a:pt x="939638" y="548531"/>
                  <a:pt x="1042252" y="270860"/>
                  <a:pt x="830212" y="121966"/>
                </a:cubicBezTo>
                <a:cubicBezTo>
                  <a:pt x="710856" y="38130"/>
                  <a:pt x="594427" y="69450"/>
                  <a:pt x="594427" y="69450"/>
                </a:cubicBezTo>
                <a:lnTo>
                  <a:pt x="407403" y="0"/>
                </a:lnTo>
                <a:lnTo>
                  <a:pt x="137498" y="51180"/>
                </a:lnTo>
                <a:lnTo>
                  <a:pt x="0" y="256601"/>
                </a:lnTo>
                <a:lnTo>
                  <a:pt x="8275" y="452218"/>
                </a:lnTo>
                <a:lnTo>
                  <a:pt x="161879" y="423954"/>
                </a:lnTo>
                <a:lnTo>
                  <a:pt x="292249" y="516575"/>
                </a:lnTo>
                <a:lnTo>
                  <a:pt x="332479" y="616643"/>
                </a:lnTo>
                <a:lnTo>
                  <a:pt x="386079" y="581123"/>
                </a:lnTo>
                <a:lnTo>
                  <a:pt x="384105" y="568710"/>
                </a:lnTo>
                <a:cubicBezTo>
                  <a:pt x="378439" y="533062"/>
                  <a:pt x="402502" y="499451"/>
                  <a:pt x="438149" y="493340"/>
                </a:cubicBezTo>
                <a:lnTo>
                  <a:pt x="438149" y="493340"/>
                </a:lnTo>
                <a:cubicBezTo>
                  <a:pt x="463994" y="488948"/>
                  <a:pt x="490221" y="498624"/>
                  <a:pt x="506963" y="518803"/>
                </a:cubicBezTo>
                <a:lnTo>
                  <a:pt x="506963" y="518803"/>
                </a:lnTo>
                <a:cubicBezTo>
                  <a:pt x="531343" y="548212"/>
                  <a:pt x="545857" y="584497"/>
                  <a:pt x="548467" y="622627"/>
                </a:cubicBezTo>
                <a:lnTo>
                  <a:pt x="554196" y="706590"/>
                </a:lnTo>
                <a:lnTo>
                  <a:pt x="772284" y="706590"/>
                </a:lnTo>
                <a:lnTo>
                  <a:pt x="842943" y="678136"/>
                </a:lnTo>
                <a:close/>
              </a:path>
            </a:pathLst>
          </a:custGeom>
          <a:solidFill>
            <a:srgbClr val="FAB4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4" name="Frihandsfigur: Form 33">
            <a:extLst>
              <a:ext uri="{FF2B5EF4-FFF2-40B4-BE49-F238E27FC236}">
                <a16:creationId xmlns:a16="http://schemas.microsoft.com/office/drawing/2014/main" id="{2C217A57-8A34-B6AF-6CA2-DC35E0B43EEB}"/>
              </a:ext>
            </a:extLst>
          </p:cNvPr>
          <p:cNvSpPr/>
          <p:nvPr/>
        </p:nvSpPr>
        <p:spPr>
          <a:xfrm>
            <a:off x="8504191" y="561092"/>
            <a:ext cx="414215" cy="776358"/>
          </a:xfrm>
          <a:custGeom>
            <a:avLst/>
            <a:gdLst>
              <a:gd name="connsiteX0" fmla="*/ 375385 w 414215"/>
              <a:gd name="connsiteY0" fmla="*/ 446425 h 776358"/>
              <a:gd name="connsiteX1" fmla="*/ 291421 w 414215"/>
              <a:gd name="connsiteY1" fmla="*/ 378694 h 776358"/>
              <a:gd name="connsiteX2" fmla="*/ 291102 w 414215"/>
              <a:gd name="connsiteY2" fmla="*/ 378694 h 776358"/>
              <a:gd name="connsiteX3" fmla="*/ 319748 w 414215"/>
              <a:gd name="connsiteY3" fmla="*/ 8466 h 776358"/>
              <a:gd name="connsiteX4" fmla="*/ 210831 w 414215"/>
              <a:gd name="connsiteY4" fmla="*/ 0 h 776358"/>
              <a:gd name="connsiteX5" fmla="*/ 182695 w 414215"/>
              <a:gd name="connsiteY5" fmla="*/ 362907 h 776358"/>
              <a:gd name="connsiteX6" fmla="*/ 84282 w 414215"/>
              <a:gd name="connsiteY6" fmla="*/ 400974 h 776358"/>
              <a:gd name="connsiteX7" fmla="*/ 16614 w 414215"/>
              <a:gd name="connsiteY7" fmla="*/ 484874 h 776358"/>
              <a:gd name="connsiteX8" fmla="*/ 0 w 414215"/>
              <a:gd name="connsiteY8" fmla="*/ 591435 h 776358"/>
              <a:gd name="connsiteX9" fmla="*/ 38830 w 414215"/>
              <a:gd name="connsiteY9" fmla="*/ 692013 h 776358"/>
              <a:gd name="connsiteX10" fmla="*/ 122794 w 414215"/>
              <a:gd name="connsiteY10" fmla="*/ 759680 h 776358"/>
              <a:gd name="connsiteX11" fmla="*/ 229356 w 414215"/>
              <a:gd name="connsiteY11" fmla="*/ 776358 h 776358"/>
              <a:gd name="connsiteX12" fmla="*/ 329934 w 414215"/>
              <a:gd name="connsiteY12" fmla="*/ 737464 h 776358"/>
              <a:gd name="connsiteX13" fmla="*/ 397601 w 414215"/>
              <a:gd name="connsiteY13" fmla="*/ 653564 h 776358"/>
              <a:gd name="connsiteX14" fmla="*/ 414215 w 414215"/>
              <a:gd name="connsiteY14" fmla="*/ 547003 h 776358"/>
              <a:gd name="connsiteX15" fmla="*/ 375385 w 414215"/>
              <a:gd name="connsiteY15" fmla="*/ 446425 h 77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4215" h="776358">
                <a:moveTo>
                  <a:pt x="375385" y="446425"/>
                </a:moveTo>
                <a:lnTo>
                  <a:pt x="291421" y="378694"/>
                </a:lnTo>
                <a:lnTo>
                  <a:pt x="291102" y="378694"/>
                </a:lnTo>
                <a:lnTo>
                  <a:pt x="319748" y="8466"/>
                </a:lnTo>
                <a:lnTo>
                  <a:pt x="210831" y="0"/>
                </a:lnTo>
                <a:lnTo>
                  <a:pt x="182695" y="362907"/>
                </a:lnTo>
                <a:lnTo>
                  <a:pt x="84282" y="400974"/>
                </a:lnTo>
                <a:lnTo>
                  <a:pt x="16614" y="484874"/>
                </a:lnTo>
                <a:lnTo>
                  <a:pt x="0" y="591435"/>
                </a:lnTo>
                <a:lnTo>
                  <a:pt x="38830" y="692013"/>
                </a:lnTo>
                <a:lnTo>
                  <a:pt x="122794" y="759680"/>
                </a:lnTo>
                <a:lnTo>
                  <a:pt x="229356" y="776358"/>
                </a:lnTo>
                <a:lnTo>
                  <a:pt x="329934" y="737464"/>
                </a:lnTo>
                <a:lnTo>
                  <a:pt x="397601" y="653564"/>
                </a:lnTo>
                <a:lnTo>
                  <a:pt x="414215" y="547003"/>
                </a:lnTo>
                <a:lnTo>
                  <a:pt x="375385" y="446425"/>
                </a:lnTo>
                <a:close/>
              </a:path>
            </a:pathLst>
          </a:custGeom>
          <a:solidFill>
            <a:srgbClr val="37E16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660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Afa Försäkring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003CD2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spAutoFit/>
      </a:bodyPr>
      <a:lstStyle>
        <a:defPPr algn="l">
          <a:defRPr sz="20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CFA54B1F-ABFB-4D99-8D87-8BFD7AA72132}" vid="{9709DA9D-2D16-428E-973B-BC5CAE258F32}"/>
    </a:ext>
  </a:extLst>
</a:theme>
</file>

<file path=ppt/theme/theme2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79C5755EF4FA549B333C71D4CEBBF9B" ma:contentTypeVersion="13" ma:contentTypeDescription="Skapa ett nytt dokument." ma:contentTypeScope="" ma:versionID="aa21a2de6f3bbdddaf05b25241cc5469">
  <xsd:schema xmlns:xsd="http://www.w3.org/2001/XMLSchema" xmlns:xs="http://www.w3.org/2001/XMLSchema" xmlns:p="http://schemas.microsoft.com/office/2006/metadata/properties" xmlns:ns2="bbba54c5-f8fe-421c-9211-0ef68c99e613" xmlns:ns3="84d98bc9-1a7e-4a2b-aa09-c11fe18220f3" xmlns:ns4="b98fb51b-d4b9-4bdf-914e-6554bf665d1b" targetNamespace="http://schemas.microsoft.com/office/2006/metadata/properties" ma:root="true" ma:fieldsID="f85523efc4f6e9665e104dd261c2fada" ns2:_="" ns3:_="" ns4:_="">
    <xsd:import namespace="bbba54c5-f8fe-421c-9211-0ef68c99e613"/>
    <xsd:import namespace="84d98bc9-1a7e-4a2b-aa09-c11fe18220f3"/>
    <xsd:import namespace="b98fb51b-d4b9-4bdf-914e-6554bf665d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a54c5-f8fe-421c-9211-0ef68c99e6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63f3838d-cd9c-491d-bdc4-d6584bbe32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98bc9-1a7e-4a2b-aa09-c11fe18220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8fb51b-d4b9-4bdf-914e-6554bf665d1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dc5010-6a60-40b0-960c-7b078bc7cdff}" ma:internalName="TaxCatchAll" ma:showField="CatchAllData" ma:web="84d98bc9-1a7e-4a2b-aa09-c11fe18220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8fb51b-d4b9-4bdf-914e-6554bf665d1b" xsi:nil="true"/>
    <lcf76f155ced4ddcb4097134ff3c332f xmlns="bbba54c5-f8fe-421c-9211-0ef68c99e61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428937-499C-4497-9771-28CF42D076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ba54c5-f8fe-421c-9211-0ef68c99e613"/>
    <ds:schemaRef ds:uri="84d98bc9-1a7e-4a2b-aa09-c11fe18220f3"/>
    <ds:schemaRef ds:uri="b98fb51b-d4b9-4bdf-914e-6554bf665d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ABDA6A-1F6C-4B42-8544-08E5AE6AC91F}">
  <ds:schemaRefs>
    <ds:schemaRef ds:uri="http://schemas.microsoft.com/office/2006/metadata/properties"/>
    <ds:schemaRef ds:uri="84d98bc9-1a7e-4a2b-aa09-c11fe18220f3"/>
    <ds:schemaRef ds:uri="http://purl.org/dc/terms/"/>
    <ds:schemaRef ds:uri="bbba54c5-f8fe-421c-9211-0ef68c99e613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b98fb51b-d4b9-4bdf-914e-6554bf665d1b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207</TotalTime>
  <Words>46</Words>
  <Application>Microsoft Office PowerPoint</Application>
  <PresentationFormat>Bredbild</PresentationFormat>
  <Paragraphs>9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Ambit</vt:lpstr>
      <vt:lpstr>Arial</vt:lpstr>
      <vt:lpstr>Times New Roman</vt:lpstr>
      <vt:lpstr>Afa Försäkring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svenska modellen – en historia om samarbete mellan arbetsgivare och fack</dc:title>
  <dc:creator>Helena Danielsson</dc:creator>
  <cp:lastModifiedBy>Lise Zarrabi</cp:lastModifiedBy>
  <cp:revision>41</cp:revision>
  <dcterms:created xsi:type="dcterms:W3CDTF">2024-04-16T14:23:11Z</dcterms:created>
  <dcterms:modified xsi:type="dcterms:W3CDTF">2024-10-24T07:27:05Z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0x010100879C5755EF4FA549B333C71D4CEBBF9B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